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44" r:id="rId4"/>
  </p:sldMasterIdLst>
  <p:notesMasterIdLst>
    <p:notesMasterId r:id="rId99"/>
  </p:notesMasterIdLst>
  <p:handoutMasterIdLst>
    <p:handoutMasterId r:id="rId100"/>
  </p:handoutMasterIdLst>
  <p:sldIdLst>
    <p:sldId id="256" r:id="rId5"/>
    <p:sldId id="258" r:id="rId6"/>
    <p:sldId id="280" r:id="rId7"/>
    <p:sldId id="281" r:id="rId8"/>
    <p:sldId id="275" r:id="rId9"/>
    <p:sldId id="276" r:id="rId10"/>
    <p:sldId id="284" r:id="rId11"/>
    <p:sldId id="286" r:id="rId12"/>
    <p:sldId id="279" r:id="rId13"/>
    <p:sldId id="287" r:id="rId14"/>
    <p:sldId id="278" r:id="rId15"/>
    <p:sldId id="352" r:id="rId16"/>
    <p:sldId id="353" r:id="rId17"/>
    <p:sldId id="349" r:id="rId18"/>
    <p:sldId id="285" r:id="rId19"/>
    <p:sldId id="288" r:id="rId20"/>
    <p:sldId id="289" r:id="rId21"/>
    <p:sldId id="290" r:id="rId22"/>
    <p:sldId id="292" r:id="rId23"/>
    <p:sldId id="294" r:id="rId24"/>
    <p:sldId id="354" r:id="rId25"/>
    <p:sldId id="282" r:id="rId26"/>
    <p:sldId id="283" r:id="rId27"/>
    <p:sldId id="295" r:id="rId28"/>
    <p:sldId id="296" r:id="rId29"/>
    <p:sldId id="298" r:id="rId30"/>
    <p:sldId id="297" r:id="rId31"/>
    <p:sldId id="300" r:id="rId32"/>
    <p:sldId id="299" r:id="rId33"/>
    <p:sldId id="358" r:id="rId34"/>
    <p:sldId id="301" r:id="rId35"/>
    <p:sldId id="350" r:id="rId36"/>
    <p:sldId id="293" r:id="rId37"/>
    <p:sldId id="302" r:id="rId38"/>
    <p:sldId id="303" r:id="rId39"/>
    <p:sldId id="305" r:id="rId40"/>
    <p:sldId id="351" r:id="rId41"/>
    <p:sldId id="306" r:id="rId42"/>
    <p:sldId id="314" r:id="rId43"/>
    <p:sldId id="315" r:id="rId44"/>
    <p:sldId id="307" r:id="rId45"/>
    <p:sldId id="311" r:id="rId46"/>
    <p:sldId id="313" r:id="rId47"/>
    <p:sldId id="309" r:id="rId48"/>
    <p:sldId id="310" r:id="rId49"/>
    <p:sldId id="316" r:id="rId50"/>
    <p:sldId id="370" r:id="rId51"/>
    <p:sldId id="322" r:id="rId52"/>
    <p:sldId id="317" r:id="rId53"/>
    <p:sldId id="355" r:id="rId54"/>
    <p:sldId id="356" r:id="rId55"/>
    <p:sldId id="357" r:id="rId56"/>
    <p:sldId id="359" r:id="rId57"/>
    <p:sldId id="318" r:id="rId58"/>
    <p:sldId id="319" r:id="rId59"/>
    <p:sldId id="320" r:id="rId60"/>
    <p:sldId id="360" r:id="rId61"/>
    <p:sldId id="321" r:id="rId62"/>
    <p:sldId id="324" r:id="rId63"/>
    <p:sldId id="323" r:id="rId64"/>
    <p:sldId id="325" r:id="rId65"/>
    <p:sldId id="326" r:id="rId66"/>
    <p:sldId id="361" r:id="rId67"/>
    <p:sldId id="327" r:id="rId68"/>
    <p:sldId id="328" r:id="rId69"/>
    <p:sldId id="329" r:id="rId70"/>
    <p:sldId id="330" r:id="rId71"/>
    <p:sldId id="332" r:id="rId72"/>
    <p:sldId id="333" r:id="rId73"/>
    <p:sldId id="362" r:id="rId74"/>
    <p:sldId id="334" r:id="rId75"/>
    <p:sldId id="335" r:id="rId76"/>
    <p:sldId id="336" r:id="rId77"/>
    <p:sldId id="337" r:id="rId78"/>
    <p:sldId id="331" r:id="rId79"/>
    <p:sldId id="338" r:id="rId80"/>
    <p:sldId id="339" r:id="rId81"/>
    <p:sldId id="340" r:id="rId82"/>
    <p:sldId id="363" r:id="rId83"/>
    <p:sldId id="364" r:id="rId84"/>
    <p:sldId id="365" r:id="rId85"/>
    <p:sldId id="366" r:id="rId86"/>
    <p:sldId id="367" r:id="rId87"/>
    <p:sldId id="368" r:id="rId88"/>
    <p:sldId id="369" r:id="rId89"/>
    <p:sldId id="341" r:id="rId90"/>
    <p:sldId id="342" r:id="rId91"/>
    <p:sldId id="343" r:id="rId92"/>
    <p:sldId id="344" r:id="rId93"/>
    <p:sldId id="345" r:id="rId94"/>
    <p:sldId id="346" r:id="rId95"/>
    <p:sldId id="347" r:id="rId96"/>
    <p:sldId id="371" r:id="rId97"/>
    <p:sldId id="274" r:id="rId98"/>
  </p:sldIdLst>
  <p:sldSz cx="12192000" cy="6858000"/>
  <p:notesSz cx="6858000" cy="9144000"/>
  <p:defaultTextStyle>
    <a:defPPr rtl="0">
      <a:defRPr lang="fr-f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985" autoAdjust="0"/>
    <p:restoredTop sz="83944" autoAdjust="0"/>
  </p:normalViewPr>
  <p:slideViewPr>
    <p:cSldViewPr snapToGrid="0" snapToObjects="1">
      <p:cViewPr varScale="1">
        <p:scale>
          <a:sx n="78" d="100"/>
          <a:sy n="78" d="100"/>
        </p:scale>
        <p:origin x="327" y="42"/>
      </p:cViewPr>
      <p:guideLst>
        <p:guide orient="horz" pos="2160"/>
        <p:guide pos="3840"/>
      </p:guideLst>
    </p:cSldViewPr>
  </p:slideViewPr>
  <p:notesTextViewPr>
    <p:cViewPr>
      <p:scale>
        <a:sx n="1" d="1"/>
        <a:sy n="1" d="1"/>
      </p:scale>
      <p:origin x="0" y="0"/>
    </p:cViewPr>
  </p:notesTextViewPr>
  <p:notesViewPr>
    <p:cSldViewPr snapToGrid="0" snapToObjects="1">
      <p:cViewPr varScale="1">
        <p:scale>
          <a:sx n="85" d="100"/>
          <a:sy n="85" d="100"/>
        </p:scale>
        <p:origin x="3024" y="108"/>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viewProps" Target="viewProps.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notesMaster" Target="notesMasters/notesMaster1.xml"/><Relationship Id="rId10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tableStyles" Target="tableStyles.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handoutMaster" Target="handoutMasters/handoutMaster1.xml"/><Relationship Id="rId105" Type="http://schemas.microsoft.com/office/2016/11/relationships/changesInfo" Target="changesInfos/changesInfo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édric Klodzinski" userId="7a2edc1280d802c3" providerId="LiveId" clId="{B5DD18D0-5A1C-4343-A609-30DAC396687B}"/>
    <pc:docChg chg="undo custSel addSld delSld modSld sldOrd">
      <pc:chgData name="Cédric Klodzinski" userId="7a2edc1280d802c3" providerId="LiveId" clId="{B5DD18D0-5A1C-4343-A609-30DAC396687B}" dt="2022-05-05T20:50:13.072" v="65471" actId="20577"/>
      <pc:docMkLst>
        <pc:docMk/>
      </pc:docMkLst>
      <pc:sldChg chg="modSp mod">
        <pc:chgData name="Cédric Klodzinski" userId="7a2edc1280d802c3" providerId="LiveId" clId="{B5DD18D0-5A1C-4343-A609-30DAC396687B}" dt="2022-04-25T21:50:41.322" v="148" actId="20577"/>
        <pc:sldMkLst>
          <pc:docMk/>
          <pc:sldMk cId="3417721485" sldId="256"/>
        </pc:sldMkLst>
        <pc:spChg chg="mod">
          <ac:chgData name="Cédric Klodzinski" userId="7a2edc1280d802c3" providerId="LiveId" clId="{B5DD18D0-5A1C-4343-A609-30DAC396687B}" dt="2022-04-25T21:50:41.322" v="148" actId="20577"/>
          <ac:spMkLst>
            <pc:docMk/>
            <pc:sldMk cId="3417721485" sldId="256"/>
            <ac:spMk id="2" creationId="{340C7600-5BA8-4A54-887F-74AF87750A31}"/>
          </ac:spMkLst>
        </pc:spChg>
      </pc:sldChg>
      <pc:sldChg chg="addSp delSp modSp mod">
        <pc:chgData name="Cédric Klodzinski" userId="7a2edc1280d802c3" providerId="LiveId" clId="{B5DD18D0-5A1C-4343-A609-30DAC396687B}" dt="2022-05-01T00:37:38.467" v="22385" actId="20578"/>
        <pc:sldMkLst>
          <pc:docMk/>
          <pc:sldMk cId="2913824905" sldId="258"/>
        </pc:sldMkLst>
        <pc:spChg chg="mod">
          <ac:chgData name="Cédric Klodzinski" userId="7a2edc1280d802c3" providerId="LiveId" clId="{B5DD18D0-5A1C-4343-A609-30DAC396687B}" dt="2022-04-25T21:51:40.295" v="160" actId="20577"/>
          <ac:spMkLst>
            <pc:docMk/>
            <pc:sldMk cId="2913824905" sldId="258"/>
            <ac:spMk id="2" creationId="{BE99F444-FCBD-B140-9C05-E443FA0805C4}"/>
          </ac:spMkLst>
        </pc:spChg>
        <pc:spChg chg="add mod">
          <ac:chgData name="Cédric Klodzinski" userId="7a2edc1280d802c3" providerId="LiveId" clId="{B5DD18D0-5A1C-4343-A609-30DAC396687B}" dt="2022-05-01T00:37:38.467" v="22385" actId="20578"/>
          <ac:spMkLst>
            <pc:docMk/>
            <pc:sldMk cId="2913824905" sldId="258"/>
            <ac:spMk id="3" creationId="{3500AFF3-C31A-4677-8C56-7FD15A656387}"/>
          </ac:spMkLst>
        </pc:spChg>
        <pc:graphicFrameChg chg="del mod">
          <ac:chgData name="Cédric Klodzinski" userId="7a2edc1280d802c3" providerId="LiveId" clId="{B5DD18D0-5A1C-4343-A609-30DAC396687B}" dt="2022-04-25T21:51:53.145" v="161" actId="11529"/>
          <ac:graphicFrameMkLst>
            <pc:docMk/>
            <pc:sldMk cId="2913824905" sldId="258"/>
            <ac:graphicFrameMk id="5" creationId="{C983627E-F26C-354F-BF0A-ECCD7E968A2B}"/>
          </ac:graphicFrameMkLst>
        </pc:graphicFrameChg>
        <pc:picChg chg="del">
          <ac:chgData name="Cédric Klodzinski" userId="7a2edc1280d802c3" providerId="LiveId" clId="{B5DD18D0-5A1C-4343-A609-30DAC396687B}" dt="2022-04-25T21:49:19.629" v="1" actId="478"/>
          <ac:picMkLst>
            <pc:docMk/>
            <pc:sldMk cId="2913824905" sldId="258"/>
            <ac:picMk id="4" creationId="{D4F2268B-BB87-42FB-B84F-C145C01B497A}"/>
          </ac:picMkLst>
        </pc:picChg>
        <pc:picChg chg="del">
          <ac:chgData name="Cédric Klodzinski" userId="7a2edc1280d802c3" providerId="LiveId" clId="{B5DD18D0-5A1C-4343-A609-30DAC396687B}" dt="2022-04-25T21:49:17.910" v="0" actId="478"/>
          <ac:picMkLst>
            <pc:docMk/>
            <pc:sldMk cId="2913824905" sldId="258"/>
            <ac:picMk id="7" creationId="{FE6C54C5-D2F4-48F8-B65E-7506F07BCCF3}"/>
          </ac:picMkLst>
        </pc:picChg>
      </pc:sldChg>
      <pc:sldChg chg="del">
        <pc:chgData name="Cédric Klodzinski" userId="7a2edc1280d802c3" providerId="LiveId" clId="{B5DD18D0-5A1C-4343-A609-30DAC396687B}" dt="2022-04-25T21:49:24.378" v="2" actId="2696"/>
        <pc:sldMkLst>
          <pc:docMk/>
          <pc:sldMk cId="1429390259" sldId="260"/>
        </pc:sldMkLst>
      </pc:sldChg>
      <pc:sldChg chg="del">
        <pc:chgData name="Cédric Klodzinski" userId="7a2edc1280d802c3" providerId="LiveId" clId="{B5DD18D0-5A1C-4343-A609-30DAC396687B}" dt="2022-04-26T21:18:20.017" v="2069" actId="47"/>
        <pc:sldMkLst>
          <pc:docMk/>
          <pc:sldMk cId="1974828406" sldId="264"/>
        </pc:sldMkLst>
      </pc:sldChg>
      <pc:sldChg chg="modSp mod">
        <pc:chgData name="Cédric Klodzinski" userId="7a2edc1280d802c3" providerId="LiveId" clId="{B5DD18D0-5A1C-4343-A609-30DAC396687B}" dt="2022-05-05T20:25:16.516" v="64461" actId="20577"/>
        <pc:sldMkLst>
          <pc:docMk/>
          <pc:sldMk cId="2939930866" sldId="274"/>
        </pc:sldMkLst>
        <pc:spChg chg="mod">
          <ac:chgData name="Cédric Klodzinski" userId="7a2edc1280d802c3" providerId="LiveId" clId="{B5DD18D0-5A1C-4343-A609-30DAC396687B}" dt="2022-04-30T22:40:03.418" v="19114" actId="14100"/>
          <ac:spMkLst>
            <pc:docMk/>
            <pc:sldMk cId="2939930866" sldId="274"/>
            <ac:spMk id="2" creationId="{D44BCB7C-A6FC-4118-9027-468ECFDE6455}"/>
          </ac:spMkLst>
        </pc:spChg>
        <pc:spChg chg="mod">
          <ac:chgData name="Cédric Klodzinski" userId="7a2edc1280d802c3" providerId="LiveId" clId="{B5DD18D0-5A1C-4343-A609-30DAC396687B}" dt="2022-05-05T20:25:16.516" v="64461" actId="20577"/>
          <ac:spMkLst>
            <pc:docMk/>
            <pc:sldMk cId="2939930866" sldId="274"/>
            <ac:spMk id="3" creationId="{4B64FA72-B055-4AE3-A6FD-8071BD687CBE}"/>
          </ac:spMkLst>
        </pc:spChg>
        <pc:picChg chg="mod">
          <ac:chgData name="Cédric Klodzinski" userId="7a2edc1280d802c3" providerId="LiveId" clId="{B5DD18D0-5A1C-4343-A609-30DAC396687B}" dt="2022-04-25T21:50:10.213" v="124" actId="1076"/>
          <ac:picMkLst>
            <pc:docMk/>
            <pc:sldMk cId="2939930866" sldId="274"/>
            <ac:picMk id="5" creationId="{20A520D0-11CF-4639-8537-F56A8A2FDCFD}"/>
          </ac:picMkLst>
        </pc:picChg>
      </pc:sldChg>
      <pc:sldChg chg="modSp new mod modNotesTx">
        <pc:chgData name="Cédric Klodzinski" userId="7a2edc1280d802c3" providerId="LiveId" clId="{B5DD18D0-5A1C-4343-A609-30DAC396687B}" dt="2022-05-03T20:49:59.583" v="47288" actId="20577"/>
        <pc:sldMkLst>
          <pc:docMk/>
          <pc:sldMk cId="1914012894" sldId="275"/>
        </pc:sldMkLst>
        <pc:spChg chg="mod">
          <ac:chgData name="Cédric Klodzinski" userId="7a2edc1280d802c3" providerId="LiveId" clId="{B5DD18D0-5A1C-4343-A609-30DAC396687B}" dt="2022-04-25T21:53:51.843" v="330" actId="20577"/>
          <ac:spMkLst>
            <pc:docMk/>
            <pc:sldMk cId="1914012894" sldId="275"/>
            <ac:spMk id="2" creationId="{2954DFC3-009D-4839-9452-245E1D2BBE94}"/>
          </ac:spMkLst>
        </pc:spChg>
        <pc:spChg chg="mod">
          <ac:chgData name="Cédric Klodzinski" userId="7a2edc1280d802c3" providerId="LiveId" clId="{B5DD18D0-5A1C-4343-A609-30DAC396687B}" dt="2022-04-30T20:50:31.896" v="14399" actId="313"/>
          <ac:spMkLst>
            <pc:docMk/>
            <pc:sldMk cId="1914012894" sldId="275"/>
            <ac:spMk id="3" creationId="{B9A79E84-0560-4962-BD0F-9B18D7E95841}"/>
          </ac:spMkLst>
        </pc:spChg>
      </pc:sldChg>
      <pc:sldChg chg="modSp new mod">
        <pc:chgData name="Cédric Klodzinski" userId="7a2edc1280d802c3" providerId="LiveId" clId="{B5DD18D0-5A1C-4343-A609-30DAC396687B}" dt="2022-05-03T20:52:35.716" v="47554" actId="20577"/>
        <pc:sldMkLst>
          <pc:docMk/>
          <pc:sldMk cId="617088663" sldId="276"/>
        </pc:sldMkLst>
        <pc:spChg chg="mod">
          <ac:chgData name="Cédric Klodzinski" userId="7a2edc1280d802c3" providerId="LiveId" clId="{B5DD18D0-5A1C-4343-A609-30DAC396687B}" dt="2022-04-25T22:21:19.513" v="1598" actId="5793"/>
          <ac:spMkLst>
            <pc:docMk/>
            <pc:sldMk cId="617088663" sldId="276"/>
            <ac:spMk id="2" creationId="{422B2B04-719A-462B-B4C6-259846764C86}"/>
          </ac:spMkLst>
        </pc:spChg>
        <pc:spChg chg="mod">
          <ac:chgData name="Cédric Klodzinski" userId="7a2edc1280d802c3" providerId="LiveId" clId="{B5DD18D0-5A1C-4343-A609-30DAC396687B}" dt="2022-05-03T20:52:35.716" v="47554" actId="20577"/>
          <ac:spMkLst>
            <pc:docMk/>
            <pc:sldMk cId="617088663" sldId="276"/>
            <ac:spMk id="3" creationId="{F5BD33F7-FF74-482F-BD28-00A7553E8F3F}"/>
          </ac:spMkLst>
        </pc:spChg>
      </pc:sldChg>
      <pc:sldChg chg="addSp delSp modSp new del mod">
        <pc:chgData name="Cédric Klodzinski" userId="7a2edc1280d802c3" providerId="LiveId" clId="{B5DD18D0-5A1C-4343-A609-30DAC396687B}" dt="2022-04-26T21:12:11.635" v="1811" actId="2696"/>
        <pc:sldMkLst>
          <pc:docMk/>
          <pc:sldMk cId="1593925356" sldId="277"/>
        </pc:sldMkLst>
        <pc:spChg chg="mod">
          <ac:chgData name="Cédric Klodzinski" userId="7a2edc1280d802c3" providerId="LiveId" clId="{B5DD18D0-5A1C-4343-A609-30DAC396687B}" dt="2022-04-25T22:23:37.044" v="1804" actId="20577"/>
          <ac:spMkLst>
            <pc:docMk/>
            <pc:sldMk cId="1593925356" sldId="277"/>
            <ac:spMk id="2" creationId="{DA959F27-0126-42FD-9717-7A6F5F40F852}"/>
          </ac:spMkLst>
        </pc:spChg>
        <pc:spChg chg="del">
          <ac:chgData name="Cédric Klodzinski" userId="7a2edc1280d802c3" providerId="LiveId" clId="{B5DD18D0-5A1C-4343-A609-30DAC396687B}" dt="2022-04-26T21:10:57.936" v="1805"/>
          <ac:spMkLst>
            <pc:docMk/>
            <pc:sldMk cId="1593925356" sldId="277"/>
            <ac:spMk id="3" creationId="{1C32AA73-55CB-4838-AECB-A7A740C33092}"/>
          </ac:spMkLst>
        </pc:spChg>
        <pc:picChg chg="add mod">
          <ac:chgData name="Cédric Klodzinski" userId="7a2edc1280d802c3" providerId="LiveId" clId="{B5DD18D0-5A1C-4343-A609-30DAC396687B}" dt="2022-04-26T21:11:54.235" v="1808" actId="1076"/>
          <ac:picMkLst>
            <pc:docMk/>
            <pc:sldMk cId="1593925356" sldId="277"/>
            <ac:picMk id="2050" creationId="{600916B4-557B-413F-969A-4C60B9AD8580}"/>
          </ac:picMkLst>
        </pc:picChg>
      </pc:sldChg>
      <pc:sldChg chg="addSp delSp modSp new mod ord modNotesTx">
        <pc:chgData name="Cédric Klodzinski" userId="7a2edc1280d802c3" providerId="LiveId" clId="{B5DD18D0-5A1C-4343-A609-30DAC396687B}" dt="2022-05-03T15:45:41.413" v="39995" actId="20577"/>
        <pc:sldMkLst>
          <pc:docMk/>
          <pc:sldMk cId="2829322482" sldId="278"/>
        </pc:sldMkLst>
        <pc:spChg chg="mod">
          <ac:chgData name="Cédric Klodzinski" userId="7a2edc1280d802c3" providerId="LiveId" clId="{B5DD18D0-5A1C-4343-A609-30DAC396687B}" dt="2022-04-26T21:12:18.039" v="1823" actId="20577"/>
          <ac:spMkLst>
            <pc:docMk/>
            <pc:sldMk cId="2829322482" sldId="278"/>
            <ac:spMk id="2" creationId="{2FF7FEB5-6380-4BFA-BA2E-41074835D7B8}"/>
          </ac:spMkLst>
        </pc:spChg>
        <pc:spChg chg="mod">
          <ac:chgData name="Cédric Klodzinski" userId="7a2edc1280d802c3" providerId="LiveId" clId="{B5DD18D0-5A1C-4343-A609-30DAC396687B}" dt="2022-05-03T15:41:11.950" v="39410" actId="20577"/>
          <ac:spMkLst>
            <pc:docMk/>
            <pc:sldMk cId="2829322482" sldId="278"/>
            <ac:spMk id="3" creationId="{492AAD9C-89F0-4F4E-9404-055066E14CC9}"/>
          </ac:spMkLst>
        </pc:spChg>
        <pc:spChg chg="del">
          <ac:chgData name="Cédric Klodzinski" userId="7a2edc1280d802c3" providerId="LiveId" clId="{B5DD18D0-5A1C-4343-A609-30DAC396687B}" dt="2022-04-26T21:12:07.593" v="1810"/>
          <ac:spMkLst>
            <pc:docMk/>
            <pc:sldMk cId="2829322482" sldId="278"/>
            <ac:spMk id="4" creationId="{1E321E0A-6B5B-430A-88D1-2C4CFD4B6846}"/>
          </ac:spMkLst>
        </pc:spChg>
        <pc:spChg chg="add del mod">
          <ac:chgData name="Cédric Klodzinski" userId="7a2edc1280d802c3" providerId="LiveId" clId="{B5DD18D0-5A1C-4343-A609-30DAC396687B}" dt="2022-04-29T16:38:11.395" v="5192" actId="21"/>
          <ac:spMkLst>
            <pc:docMk/>
            <pc:sldMk cId="2829322482" sldId="278"/>
            <ac:spMk id="5" creationId="{81147B54-D64D-48B2-A250-2B12ED775C92}"/>
          </ac:spMkLst>
        </pc:spChg>
        <pc:spChg chg="add del mod">
          <ac:chgData name="Cédric Klodzinski" userId="7a2edc1280d802c3" providerId="LiveId" clId="{B5DD18D0-5A1C-4343-A609-30DAC396687B}" dt="2022-04-29T16:48:08.842" v="5458" actId="21"/>
          <ac:spMkLst>
            <pc:docMk/>
            <pc:sldMk cId="2829322482" sldId="278"/>
            <ac:spMk id="6" creationId="{8591CA70-429D-4340-99FD-A5406A853670}"/>
          </ac:spMkLst>
        </pc:spChg>
        <pc:picChg chg="add mod">
          <ac:chgData name="Cédric Klodzinski" userId="7a2edc1280d802c3" providerId="LiveId" clId="{B5DD18D0-5A1C-4343-A609-30DAC396687B}" dt="2022-04-29T11:53:08.745" v="5016" actId="14100"/>
          <ac:picMkLst>
            <pc:docMk/>
            <pc:sldMk cId="2829322482" sldId="278"/>
            <ac:picMk id="1026" creationId="{298887F4-964E-4363-9065-3D54958C2D34}"/>
          </ac:picMkLst>
        </pc:picChg>
      </pc:sldChg>
      <pc:sldChg chg="modSp new mod ord modNotesTx">
        <pc:chgData name="Cédric Klodzinski" userId="7a2edc1280d802c3" providerId="LiveId" clId="{B5DD18D0-5A1C-4343-A609-30DAC396687B}" dt="2022-05-03T21:02:26.838" v="48133" actId="20577"/>
        <pc:sldMkLst>
          <pc:docMk/>
          <pc:sldMk cId="4228149485" sldId="279"/>
        </pc:sldMkLst>
        <pc:spChg chg="mod">
          <ac:chgData name="Cédric Klodzinski" userId="7a2edc1280d802c3" providerId="LiveId" clId="{B5DD18D0-5A1C-4343-A609-30DAC396687B}" dt="2022-05-01T00:01:35.663" v="20975" actId="20577"/>
          <ac:spMkLst>
            <pc:docMk/>
            <pc:sldMk cId="4228149485" sldId="279"/>
            <ac:spMk id="2" creationId="{3674F051-4A7A-46B2-90CD-03F3B881D1E0}"/>
          </ac:spMkLst>
        </pc:spChg>
        <pc:spChg chg="mod">
          <ac:chgData name="Cédric Klodzinski" userId="7a2edc1280d802c3" providerId="LiveId" clId="{B5DD18D0-5A1C-4343-A609-30DAC396687B}" dt="2022-04-27T22:08:22.089" v="4484" actId="20577"/>
          <ac:spMkLst>
            <pc:docMk/>
            <pc:sldMk cId="4228149485" sldId="279"/>
            <ac:spMk id="3" creationId="{7FE70828-401E-4BBD-A530-34626DF342DF}"/>
          </ac:spMkLst>
        </pc:spChg>
      </pc:sldChg>
      <pc:sldChg chg="addSp delSp modSp new mod ord modNotesTx">
        <pc:chgData name="Cédric Klodzinski" userId="7a2edc1280d802c3" providerId="LiveId" clId="{B5DD18D0-5A1C-4343-A609-30DAC396687B}" dt="2022-05-03T20:46:21.596" v="46629" actId="20577"/>
        <pc:sldMkLst>
          <pc:docMk/>
          <pc:sldMk cId="3450300353" sldId="280"/>
        </pc:sldMkLst>
        <pc:spChg chg="mod">
          <ac:chgData name="Cédric Klodzinski" userId="7a2edc1280d802c3" providerId="LiveId" clId="{B5DD18D0-5A1C-4343-A609-30DAC396687B}" dt="2022-04-27T21:08:13.582" v="3184" actId="20577"/>
          <ac:spMkLst>
            <pc:docMk/>
            <pc:sldMk cId="3450300353" sldId="280"/>
            <ac:spMk id="2" creationId="{DD797FA2-B021-4D7A-A29F-991C86FAA282}"/>
          </ac:spMkLst>
        </pc:spChg>
        <pc:spChg chg="mod">
          <ac:chgData name="Cédric Klodzinski" userId="7a2edc1280d802c3" providerId="LiveId" clId="{B5DD18D0-5A1C-4343-A609-30DAC396687B}" dt="2022-04-30T20:50:01.417" v="14397" actId="20577"/>
          <ac:spMkLst>
            <pc:docMk/>
            <pc:sldMk cId="3450300353" sldId="280"/>
            <ac:spMk id="3" creationId="{591E4CDA-BB45-41F6-A67D-8248AAD4C583}"/>
          </ac:spMkLst>
        </pc:spChg>
        <pc:picChg chg="add del mod">
          <ac:chgData name="Cédric Klodzinski" userId="7a2edc1280d802c3" providerId="LiveId" clId="{B5DD18D0-5A1C-4343-A609-30DAC396687B}" dt="2022-04-27T21:40:45.519" v="3374" actId="21"/>
          <ac:picMkLst>
            <pc:docMk/>
            <pc:sldMk cId="3450300353" sldId="280"/>
            <ac:picMk id="2050" creationId="{927FB1EC-B32C-494F-9915-98B13D2D97A2}"/>
          </ac:picMkLst>
        </pc:picChg>
      </pc:sldChg>
      <pc:sldChg chg="addSp modSp new modNotesTx">
        <pc:chgData name="Cédric Klodzinski" userId="7a2edc1280d802c3" providerId="LiveId" clId="{B5DD18D0-5A1C-4343-A609-30DAC396687B}" dt="2022-05-03T20:47:03.719" v="46809" actId="20577"/>
        <pc:sldMkLst>
          <pc:docMk/>
          <pc:sldMk cId="2675608724" sldId="281"/>
        </pc:sldMkLst>
        <pc:picChg chg="add mod">
          <ac:chgData name="Cédric Klodzinski" userId="7a2edc1280d802c3" providerId="LiveId" clId="{B5DD18D0-5A1C-4343-A609-30DAC396687B}" dt="2022-04-27T21:42:35.466" v="3381" actId="14100"/>
          <ac:picMkLst>
            <pc:docMk/>
            <pc:sldMk cId="2675608724" sldId="281"/>
            <ac:picMk id="4" creationId="{F45ED30B-742F-44E3-8B34-6AB1AA5995C1}"/>
          </ac:picMkLst>
        </pc:picChg>
      </pc:sldChg>
      <pc:sldChg chg="addSp delSp modSp new mod ord">
        <pc:chgData name="Cédric Klodzinski" userId="7a2edc1280d802c3" providerId="LiveId" clId="{B5DD18D0-5A1C-4343-A609-30DAC396687B}" dt="2022-05-03T21:07:07.763" v="48311" actId="14"/>
        <pc:sldMkLst>
          <pc:docMk/>
          <pc:sldMk cId="2499479954" sldId="282"/>
        </pc:sldMkLst>
        <pc:spChg chg="mod">
          <ac:chgData name="Cédric Klodzinski" userId="7a2edc1280d802c3" providerId="LiveId" clId="{B5DD18D0-5A1C-4343-A609-30DAC396687B}" dt="2022-04-30T12:39:36.246" v="6115" actId="20577"/>
          <ac:spMkLst>
            <pc:docMk/>
            <pc:sldMk cId="2499479954" sldId="282"/>
            <ac:spMk id="2" creationId="{1C4EA25C-B629-469D-A1DA-F450BF4F53CE}"/>
          </ac:spMkLst>
        </pc:spChg>
        <pc:spChg chg="mod">
          <ac:chgData name="Cédric Klodzinski" userId="7a2edc1280d802c3" providerId="LiveId" clId="{B5DD18D0-5A1C-4343-A609-30DAC396687B}" dt="2022-05-03T21:07:07.763" v="48311" actId="14"/>
          <ac:spMkLst>
            <pc:docMk/>
            <pc:sldMk cId="2499479954" sldId="282"/>
            <ac:spMk id="3" creationId="{D6C425EB-F72C-45EE-AD1D-EB338665FFB9}"/>
          </ac:spMkLst>
        </pc:spChg>
        <pc:spChg chg="del">
          <ac:chgData name="Cédric Klodzinski" userId="7a2edc1280d802c3" providerId="LiveId" clId="{B5DD18D0-5A1C-4343-A609-30DAC396687B}" dt="2022-04-29T11:26:12.085" v="4822"/>
          <ac:spMkLst>
            <pc:docMk/>
            <pc:sldMk cId="2499479954" sldId="282"/>
            <ac:spMk id="4" creationId="{1C8FEF1D-C518-4935-BC05-D2C57EA30691}"/>
          </ac:spMkLst>
        </pc:spChg>
        <pc:picChg chg="add mod">
          <ac:chgData name="Cédric Klodzinski" userId="7a2edc1280d802c3" providerId="LiveId" clId="{B5DD18D0-5A1C-4343-A609-30DAC396687B}" dt="2022-04-29T11:53:26.931" v="5021" actId="1036"/>
          <ac:picMkLst>
            <pc:docMk/>
            <pc:sldMk cId="2499479954" sldId="282"/>
            <ac:picMk id="3074" creationId="{81E36FA1-AFF7-4DD8-A6C2-361168F973F6}"/>
          </ac:picMkLst>
        </pc:picChg>
      </pc:sldChg>
      <pc:sldChg chg="addSp delSp modSp new mod ord">
        <pc:chgData name="Cédric Klodzinski" userId="7a2edc1280d802c3" providerId="LiveId" clId="{B5DD18D0-5A1C-4343-A609-30DAC396687B}" dt="2022-05-03T16:00:47.214" v="40200"/>
        <pc:sldMkLst>
          <pc:docMk/>
          <pc:sldMk cId="4014182985" sldId="283"/>
        </pc:sldMkLst>
        <pc:spChg chg="mod">
          <ac:chgData name="Cédric Klodzinski" userId="7a2edc1280d802c3" providerId="LiveId" clId="{B5DD18D0-5A1C-4343-A609-30DAC396687B}" dt="2022-04-30T12:39:40.201" v="6119" actId="20577"/>
          <ac:spMkLst>
            <pc:docMk/>
            <pc:sldMk cId="4014182985" sldId="283"/>
            <ac:spMk id="2" creationId="{EF3B076B-8988-4435-8C3A-2448EA2A766C}"/>
          </ac:spMkLst>
        </pc:spChg>
        <pc:spChg chg="mod">
          <ac:chgData name="Cédric Klodzinski" userId="7a2edc1280d802c3" providerId="LiveId" clId="{B5DD18D0-5A1C-4343-A609-30DAC396687B}" dt="2022-05-02T20:36:03.210" v="34499" actId="113"/>
          <ac:spMkLst>
            <pc:docMk/>
            <pc:sldMk cId="4014182985" sldId="283"/>
            <ac:spMk id="3" creationId="{4D2B91F0-FD81-4DB5-8199-E6A6DF6EFD8A}"/>
          </ac:spMkLst>
        </pc:spChg>
        <pc:spChg chg="del">
          <ac:chgData name="Cédric Klodzinski" userId="7a2edc1280d802c3" providerId="LiveId" clId="{B5DD18D0-5A1C-4343-A609-30DAC396687B}" dt="2022-04-29T16:32:33.941" v="5159" actId="478"/>
          <ac:spMkLst>
            <pc:docMk/>
            <pc:sldMk cId="4014182985" sldId="283"/>
            <ac:spMk id="4" creationId="{102518FC-369F-4507-9E2B-B67223516780}"/>
          </ac:spMkLst>
        </pc:spChg>
        <pc:spChg chg="add mod">
          <ac:chgData name="Cédric Klodzinski" userId="7a2edc1280d802c3" providerId="LiveId" clId="{B5DD18D0-5A1C-4343-A609-30DAC396687B}" dt="2022-04-30T13:58:29.505" v="7113" actId="14861"/>
          <ac:spMkLst>
            <pc:docMk/>
            <pc:sldMk cId="4014182985" sldId="283"/>
            <ac:spMk id="4" creationId="{55CC1055-FC62-4593-9738-0DB84E8C9E0C}"/>
          </ac:spMkLst>
        </pc:spChg>
        <pc:spChg chg="add mod">
          <ac:chgData name="Cédric Klodzinski" userId="7a2edc1280d802c3" providerId="LiveId" clId="{B5DD18D0-5A1C-4343-A609-30DAC396687B}" dt="2022-04-29T16:39:06.611" v="5199" actId="14100"/>
          <ac:spMkLst>
            <pc:docMk/>
            <pc:sldMk cId="4014182985" sldId="283"/>
            <ac:spMk id="6" creationId="{472A3A6D-BA5F-4990-9B14-51D8DB13084C}"/>
          </ac:spMkLst>
        </pc:spChg>
        <pc:spChg chg="add mod">
          <ac:chgData name="Cédric Klodzinski" userId="7a2edc1280d802c3" providerId="LiveId" clId="{B5DD18D0-5A1C-4343-A609-30DAC396687B}" dt="2022-04-29T16:38:56.011" v="5198" actId="14100"/>
          <ac:spMkLst>
            <pc:docMk/>
            <pc:sldMk cId="4014182985" sldId="283"/>
            <ac:spMk id="7" creationId="{76F3B9B1-24B1-43D2-929C-FAFCD3AE04E2}"/>
          </ac:spMkLst>
        </pc:spChg>
        <pc:spChg chg="add mod">
          <ac:chgData name="Cédric Klodzinski" userId="7a2edc1280d802c3" providerId="LiveId" clId="{B5DD18D0-5A1C-4343-A609-30DAC396687B}" dt="2022-04-29T16:40:21.060" v="5210" actId="14100"/>
          <ac:spMkLst>
            <pc:docMk/>
            <pc:sldMk cId="4014182985" sldId="283"/>
            <ac:spMk id="8" creationId="{3A238BD4-5AB9-44DF-99B7-01E41AA35A2B}"/>
          </ac:spMkLst>
        </pc:spChg>
        <pc:spChg chg="add del mod">
          <ac:chgData name="Cédric Klodzinski" userId="7a2edc1280d802c3" providerId="LiveId" clId="{B5DD18D0-5A1C-4343-A609-30DAC396687B}" dt="2022-04-29T16:47:34.126" v="5454" actId="478"/>
          <ac:spMkLst>
            <pc:docMk/>
            <pc:sldMk cId="4014182985" sldId="283"/>
            <ac:spMk id="9" creationId="{993534C5-5F3F-43A0-9260-7BF5D7DF5470}"/>
          </ac:spMkLst>
        </pc:spChg>
        <pc:spChg chg="add mod">
          <ac:chgData name="Cédric Klodzinski" userId="7a2edc1280d802c3" providerId="LiveId" clId="{B5DD18D0-5A1C-4343-A609-30DAC396687B}" dt="2022-04-29T16:40:15.011" v="5209" actId="14100"/>
          <ac:spMkLst>
            <pc:docMk/>
            <pc:sldMk cId="4014182985" sldId="283"/>
            <ac:spMk id="10" creationId="{73D8DF2E-D7F6-4AC7-9B5E-0F9E354794B5}"/>
          </ac:spMkLst>
        </pc:spChg>
        <pc:spChg chg="add mod">
          <ac:chgData name="Cédric Klodzinski" userId="7a2edc1280d802c3" providerId="LiveId" clId="{B5DD18D0-5A1C-4343-A609-30DAC396687B}" dt="2022-04-30T13:58:29.505" v="7113" actId="14861"/>
          <ac:spMkLst>
            <pc:docMk/>
            <pc:sldMk cId="4014182985" sldId="283"/>
            <ac:spMk id="11" creationId="{FAD3DE03-6737-45EA-9240-85D1BEBC8BFD}"/>
          </ac:spMkLst>
        </pc:spChg>
        <pc:spChg chg="add mod">
          <ac:chgData name="Cédric Klodzinski" userId="7a2edc1280d802c3" providerId="LiveId" clId="{B5DD18D0-5A1C-4343-A609-30DAC396687B}" dt="2022-04-30T13:58:29.505" v="7113" actId="14861"/>
          <ac:spMkLst>
            <pc:docMk/>
            <pc:sldMk cId="4014182985" sldId="283"/>
            <ac:spMk id="12" creationId="{91E92103-C68A-4C6E-B88C-7942BFE399E5}"/>
          </ac:spMkLst>
        </pc:spChg>
        <pc:spChg chg="add mod">
          <ac:chgData name="Cédric Klodzinski" userId="7a2edc1280d802c3" providerId="LiveId" clId="{B5DD18D0-5A1C-4343-A609-30DAC396687B}" dt="2022-04-30T13:58:29.505" v="7113" actId="14861"/>
          <ac:spMkLst>
            <pc:docMk/>
            <pc:sldMk cId="4014182985" sldId="283"/>
            <ac:spMk id="13" creationId="{42DCB7A4-6A28-4044-9031-666AD3B72951}"/>
          </ac:spMkLst>
        </pc:spChg>
        <pc:spChg chg="add del mod">
          <ac:chgData name="Cédric Klodzinski" userId="7a2edc1280d802c3" providerId="LiveId" clId="{B5DD18D0-5A1C-4343-A609-30DAC396687B}" dt="2022-04-30T13:56:20.351" v="6700" actId="478"/>
          <ac:spMkLst>
            <pc:docMk/>
            <pc:sldMk cId="4014182985" sldId="283"/>
            <ac:spMk id="14" creationId="{4F5BE0A6-A150-4668-BB78-F5D14926038A}"/>
          </ac:spMkLst>
        </pc:spChg>
        <pc:picChg chg="add mod">
          <ac:chgData name="Cédric Klodzinski" userId="7a2edc1280d802c3" providerId="LiveId" clId="{B5DD18D0-5A1C-4343-A609-30DAC396687B}" dt="2022-04-29T16:32:22.350" v="5158"/>
          <ac:picMkLst>
            <pc:docMk/>
            <pc:sldMk cId="4014182985" sldId="283"/>
            <ac:picMk id="5" creationId="{515D84B1-681B-4780-92EC-4EDC7701B16A}"/>
          </ac:picMkLst>
        </pc:picChg>
      </pc:sldChg>
      <pc:sldChg chg="new del">
        <pc:chgData name="Cédric Klodzinski" userId="7a2edc1280d802c3" providerId="LiveId" clId="{B5DD18D0-5A1C-4343-A609-30DAC396687B}" dt="2022-04-29T16:48:48.053" v="5460" actId="47"/>
        <pc:sldMkLst>
          <pc:docMk/>
          <pc:sldMk cId="4103500048" sldId="284"/>
        </pc:sldMkLst>
      </pc:sldChg>
      <pc:sldChg chg="modSp new mod ord">
        <pc:chgData name="Cédric Klodzinski" userId="7a2edc1280d802c3" providerId="LiveId" clId="{B5DD18D0-5A1C-4343-A609-30DAC396687B}" dt="2022-05-03T21:02:56.238" v="48140" actId="14"/>
        <pc:sldMkLst>
          <pc:docMk/>
          <pc:sldMk cId="4210770476" sldId="284"/>
        </pc:sldMkLst>
        <pc:spChg chg="mod">
          <ac:chgData name="Cédric Klodzinski" userId="7a2edc1280d802c3" providerId="LiveId" clId="{B5DD18D0-5A1C-4343-A609-30DAC396687B}" dt="2022-04-29T16:49:14.879" v="5493" actId="20577"/>
          <ac:spMkLst>
            <pc:docMk/>
            <pc:sldMk cId="4210770476" sldId="284"/>
            <ac:spMk id="2" creationId="{1145B619-C592-420B-ADE3-B7499899EA69}"/>
          </ac:spMkLst>
        </pc:spChg>
        <pc:spChg chg="mod">
          <ac:chgData name="Cédric Klodzinski" userId="7a2edc1280d802c3" providerId="LiveId" clId="{B5DD18D0-5A1C-4343-A609-30DAC396687B}" dt="2022-05-03T21:02:56.238" v="48140" actId="14"/>
          <ac:spMkLst>
            <pc:docMk/>
            <pc:sldMk cId="4210770476" sldId="284"/>
            <ac:spMk id="3" creationId="{F6257462-2E8D-415D-98D8-CCDF59443507}"/>
          </ac:spMkLst>
        </pc:spChg>
      </pc:sldChg>
      <pc:sldChg chg="addSp delSp modSp new mod">
        <pc:chgData name="Cédric Klodzinski" userId="7a2edc1280d802c3" providerId="LiveId" clId="{B5DD18D0-5A1C-4343-A609-30DAC396687B}" dt="2022-05-03T21:04:24.310" v="48204" actId="20577"/>
        <pc:sldMkLst>
          <pc:docMk/>
          <pc:sldMk cId="2353105951" sldId="285"/>
        </pc:sldMkLst>
        <pc:spChg chg="mod">
          <ac:chgData name="Cédric Klodzinski" userId="7a2edc1280d802c3" providerId="LiveId" clId="{B5DD18D0-5A1C-4343-A609-30DAC396687B}" dt="2022-04-30T13:14:27.420" v="6370" actId="20577"/>
          <ac:spMkLst>
            <pc:docMk/>
            <pc:sldMk cId="2353105951" sldId="285"/>
            <ac:spMk id="2" creationId="{D3BA9694-ACB1-41A0-9604-0860F3AECD38}"/>
          </ac:spMkLst>
        </pc:spChg>
        <pc:spChg chg="mod">
          <ac:chgData name="Cédric Klodzinski" userId="7a2edc1280d802c3" providerId="LiveId" clId="{B5DD18D0-5A1C-4343-A609-30DAC396687B}" dt="2022-05-03T21:04:24.310" v="48204" actId="20577"/>
          <ac:spMkLst>
            <pc:docMk/>
            <pc:sldMk cId="2353105951" sldId="285"/>
            <ac:spMk id="3" creationId="{0C460FEB-79FD-417E-A7E0-DECCBFD10E7A}"/>
          </ac:spMkLst>
        </pc:spChg>
        <pc:spChg chg="del">
          <ac:chgData name="Cédric Klodzinski" userId="7a2edc1280d802c3" providerId="LiveId" clId="{B5DD18D0-5A1C-4343-A609-30DAC396687B}" dt="2022-04-30T13:51:39.013" v="6691"/>
          <ac:spMkLst>
            <pc:docMk/>
            <pc:sldMk cId="2353105951" sldId="285"/>
            <ac:spMk id="4" creationId="{780796CF-F0FF-4CF3-980D-C749C3C74E22}"/>
          </ac:spMkLst>
        </pc:spChg>
        <pc:picChg chg="add mod">
          <ac:chgData name="Cédric Klodzinski" userId="7a2edc1280d802c3" providerId="LiveId" clId="{B5DD18D0-5A1C-4343-A609-30DAC396687B}" dt="2022-04-30T13:51:39.013" v="6691"/>
          <ac:picMkLst>
            <pc:docMk/>
            <pc:sldMk cId="2353105951" sldId="285"/>
            <ac:picMk id="6" creationId="{71F7292A-80FB-475F-A3D1-5F6E37B0A205}"/>
          </ac:picMkLst>
        </pc:picChg>
      </pc:sldChg>
      <pc:sldChg chg="modSp new mod ord modNotesTx">
        <pc:chgData name="Cédric Klodzinski" userId="7a2edc1280d802c3" providerId="LiveId" clId="{B5DD18D0-5A1C-4343-A609-30DAC396687B}" dt="2022-05-03T21:02:38.888" v="48135" actId="20577"/>
        <pc:sldMkLst>
          <pc:docMk/>
          <pc:sldMk cId="982856466" sldId="286"/>
        </pc:sldMkLst>
        <pc:spChg chg="mod">
          <ac:chgData name="Cédric Klodzinski" userId="7a2edc1280d802c3" providerId="LiveId" clId="{B5DD18D0-5A1C-4343-A609-30DAC396687B}" dt="2022-04-30T12:30:55.703" v="5843" actId="20577"/>
          <ac:spMkLst>
            <pc:docMk/>
            <pc:sldMk cId="982856466" sldId="286"/>
            <ac:spMk id="2" creationId="{991DCE25-2F9B-4EE5-BCA6-584103E18FB4}"/>
          </ac:spMkLst>
        </pc:spChg>
        <pc:spChg chg="mod">
          <ac:chgData name="Cédric Klodzinski" userId="7a2edc1280d802c3" providerId="LiveId" clId="{B5DD18D0-5A1C-4343-A609-30DAC396687B}" dt="2022-05-03T21:02:38.888" v="48135" actId="20577"/>
          <ac:spMkLst>
            <pc:docMk/>
            <pc:sldMk cId="982856466" sldId="286"/>
            <ac:spMk id="3" creationId="{BEAEF50E-DA88-4EAA-A542-D7CF5741293B}"/>
          </ac:spMkLst>
        </pc:spChg>
      </pc:sldChg>
      <pc:sldChg chg="new del">
        <pc:chgData name="Cédric Klodzinski" userId="7a2edc1280d802c3" providerId="LiveId" clId="{B5DD18D0-5A1C-4343-A609-30DAC396687B}" dt="2022-04-30T13:12:09.973" v="6121" actId="47"/>
        <pc:sldMkLst>
          <pc:docMk/>
          <pc:sldMk cId="701002537" sldId="287"/>
        </pc:sldMkLst>
      </pc:sldChg>
      <pc:sldChg chg="modSp new mod">
        <pc:chgData name="Cédric Klodzinski" userId="7a2edc1280d802c3" providerId="LiveId" clId="{B5DD18D0-5A1C-4343-A609-30DAC396687B}" dt="2022-05-05T20:48:49.599" v="65361" actId="20577"/>
        <pc:sldMkLst>
          <pc:docMk/>
          <pc:sldMk cId="1563015136" sldId="287"/>
        </pc:sldMkLst>
        <pc:spChg chg="mod">
          <ac:chgData name="Cédric Klodzinski" userId="7a2edc1280d802c3" providerId="LiveId" clId="{B5DD18D0-5A1C-4343-A609-30DAC396687B}" dt="2022-04-30T13:12:20.778" v="6134" actId="20577"/>
          <ac:spMkLst>
            <pc:docMk/>
            <pc:sldMk cId="1563015136" sldId="287"/>
            <ac:spMk id="2" creationId="{5125C9AE-8D3F-499F-BDDC-ED3240D24AF2}"/>
          </ac:spMkLst>
        </pc:spChg>
        <pc:spChg chg="mod">
          <ac:chgData name="Cédric Klodzinski" userId="7a2edc1280d802c3" providerId="LiveId" clId="{B5DD18D0-5A1C-4343-A609-30DAC396687B}" dt="2022-05-05T20:48:49.599" v="65361" actId="20577"/>
          <ac:spMkLst>
            <pc:docMk/>
            <pc:sldMk cId="1563015136" sldId="287"/>
            <ac:spMk id="3" creationId="{738C6290-A5CF-456D-BF4E-B9E674B00FA9}"/>
          </ac:spMkLst>
        </pc:spChg>
      </pc:sldChg>
      <pc:sldChg chg="new del">
        <pc:chgData name="Cédric Klodzinski" userId="7a2edc1280d802c3" providerId="LiveId" clId="{B5DD18D0-5A1C-4343-A609-30DAC396687B}" dt="2022-04-30T14:14:01.337" v="7115" actId="47"/>
        <pc:sldMkLst>
          <pc:docMk/>
          <pc:sldMk cId="2875999113" sldId="288"/>
        </pc:sldMkLst>
      </pc:sldChg>
      <pc:sldChg chg="modSp new mod">
        <pc:chgData name="Cédric Klodzinski" userId="7a2edc1280d802c3" providerId="LiveId" clId="{B5DD18D0-5A1C-4343-A609-30DAC396687B}" dt="2022-05-03T21:04:38.701" v="48206" actId="5793"/>
        <pc:sldMkLst>
          <pc:docMk/>
          <pc:sldMk cId="3974073859" sldId="288"/>
        </pc:sldMkLst>
        <pc:spChg chg="mod">
          <ac:chgData name="Cédric Klodzinski" userId="7a2edc1280d802c3" providerId="LiveId" clId="{B5DD18D0-5A1C-4343-A609-30DAC396687B}" dt="2022-04-30T21:07:26.292" v="14714" actId="20577"/>
          <ac:spMkLst>
            <pc:docMk/>
            <pc:sldMk cId="3974073859" sldId="288"/>
            <ac:spMk id="2" creationId="{6DC29E4F-C5F0-4EA7-9695-39285F07D64F}"/>
          </ac:spMkLst>
        </pc:spChg>
        <pc:spChg chg="mod">
          <ac:chgData name="Cédric Klodzinski" userId="7a2edc1280d802c3" providerId="LiveId" clId="{B5DD18D0-5A1C-4343-A609-30DAC396687B}" dt="2022-05-03T21:04:38.701" v="48206" actId="5793"/>
          <ac:spMkLst>
            <pc:docMk/>
            <pc:sldMk cId="3974073859" sldId="288"/>
            <ac:spMk id="3" creationId="{573A53D2-92A5-48CD-B0BF-3BD5286CE4A4}"/>
          </ac:spMkLst>
        </pc:spChg>
      </pc:sldChg>
      <pc:sldChg chg="modSp new mod">
        <pc:chgData name="Cédric Klodzinski" userId="7a2edc1280d802c3" providerId="LiveId" clId="{B5DD18D0-5A1C-4343-A609-30DAC396687B}" dt="2022-05-03T21:05:07.591" v="48243" actId="20577"/>
        <pc:sldMkLst>
          <pc:docMk/>
          <pc:sldMk cId="2612206055" sldId="289"/>
        </pc:sldMkLst>
        <pc:spChg chg="mod">
          <ac:chgData name="Cédric Klodzinski" userId="7a2edc1280d802c3" providerId="LiveId" clId="{B5DD18D0-5A1C-4343-A609-30DAC396687B}" dt="2022-04-30T14:26:04.596" v="7492" actId="20577"/>
          <ac:spMkLst>
            <pc:docMk/>
            <pc:sldMk cId="2612206055" sldId="289"/>
            <ac:spMk id="2" creationId="{EBE12ED8-9844-4BCA-8013-DA5496202031}"/>
          </ac:spMkLst>
        </pc:spChg>
        <pc:spChg chg="mod">
          <ac:chgData name="Cédric Klodzinski" userId="7a2edc1280d802c3" providerId="LiveId" clId="{B5DD18D0-5A1C-4343-A609-30DAC396687B}" dt="2022-05-03T21:05:07.591" v="48243" actId="20577"/>
          <ac:spMkLst>
            <pc:docMk/>
            <pc:sldMk cId="2612206055" sldId="289"/>
            <ac:spMk id="3" creationId="{E0EDD0F8-D2B9-4FF8-A27F-6C327BD74FB5}"/>
          </ac:spMkLst>
        </pc:spChg>
      </pc:sldChg>
      <pc:sldChg chg="modSp new mod">
        <pc:chgData name="Cédric Klodzinski" userId="7a2edc1280d802c3" providerId="LiveId" clId="{B5DD18D0-5A1C-4343-A609-30DAC396687B}" dt="2022-05-03T21:05:29.472" v="48267" actId="20577"/>
        <pc:sldMkLst>
          <pc:docMk/>
          <pc:sldMk cId="32265738" sldId="290"/>
        </pc:sldMkLst>
        <pc:spChg chg="mod">
          <ac:chgData name="Cédric Klodzinski" userId="7a2edc1280d802c3" providerId="LiveId" clId="{B5DD18D0-5A1C-4343-A609-30DAC396687B}" dt="2022-04-30T14:40:10.259" v="8442" actId="20577"/>
          <ac:spMkLst>
            <pc:docMk/>
            <pc:sldMk cId="32265738" sldId="290"/>
            <ac:spMk id="2" creationId="{5BE6438E-2598-49C3-868B-489015DC3DFB}"/>
          </ac:spMkLst>
        </pc:spChg>
        <pc:spChg chg="mod">
          <ac:chgData name="Cédric Klodzinski" userId="7a2edc1280d802c3" providerId="LiveId" clId="{B5DD18D0-5A1C-4343-A609-30DAC396687B}" dt="2022-05-03T21:05:29.472" v="48267" actId="20577"/>
          <ac:spMkLst>
            <pc:docMk/>
            <pc:sldMk cId="32265738" sldId="290"/>
            <ac:spMk id="3" creationId="{A8A096B9-52C4-439D-885E-FBCF5B1D57C0}"/>
          </ac:spMkLst>
        </pc:spChg>
      </pc:sldChg>
      <pc:sldChg chg="modSp new del mod">
        <pc:chgData name="Cédric Klodzinski" userId="7a2edc1280d802c3" providerId="LiveId" clId="{B5DD18D0-5A1C-4343-A609-30DAC396687B}" dt="2022-04-30T15:33:52.976" v="9002" actId="2696"/>
        <pc:sldMkLst>
          <pc:docMk/>
          <pc:sldMk cId="2665540391" sldId="291"/>
        </pc:sldMkLst>
        <pc:spChg chg="mod">
          <ac:chgData name="Cédric Klodzinski" userId="7a2edc1280d802c3" providerId="LiveId" clId="{B5DD18D0-5A1C-4343-A609-30DAC396687B}" dt="2022-04-30T15:15:26.507" v="8752" actId="20577"/>
          <ac:spMkLst>
            <pc:docMk/>
            <pc:sldMk cId="2665540391" sldId="291"/>
            <ac:spMk id="2" creationId="{D81ED22B-C215-42C7-848D-AF5E28A7118D}"/>
          </ac:spMkLst>
        </pc:spChg>
        <pc:spChg chg="mod">
          <ac:chgData name="Cédric Klodzinski" userId="7a2edc1280d802c3" providerId="LiveId" clId="{B5DD18D0-5A1C-4343-A609-30DAC396687B}" dt="2022-04-30T15:33:12.152" v="8976" actId="20577"/>
          <ac:spMkLst>
            <pc:docMk/>
            <pc:sldMk cId="2665540391" sldId="291"/>
            <ac:spMk id="3" creationId="{EC5E9DF9-BAF1-4136-B113-268931D76CE7}"/>
          </ac:spMkLst>
        </pc:spChg>
      </pc:sldChg>
      <pc:sldChg chg="addSp delSp modSp new mod">
        <pc:chgData name="Cédric Klodzinski" userId="7a2edc1280d802c3" providerId="LiveId" clId="{B5DD18D0-5A1C-4343-A609-30DAC396687B}" dt="2022-05-03T21:06:21.889" v="48295" actId="113"/>
        <pc:sldMkLst>
          <pc:docMk/>
          <pc:sldMk cId="519837892" sldId="292"/>
        </pc:sldMkLst>
        <pc:spChg chg="mod">
          <ac:chgData name="Cédric Klodzinski" userId="7a2edc1280d802c3" providerId="LiveId" clId="{B5DD18D0-5A1C-4343-A609-30DAC396687B}" dt="2022-04-30T15:33:37.611" v="8998" actId="313"/>
          <ac:spMkLst>
            <pc:docMk/>
            <pc:sldMk cId="519837892" sldId="292"/>
            <ac:spMk id="2" creationId="{F9DE3988-BDBE-4E26-9143-B6B36271AC01}"/>
          </ac:spMkLst>
        </pc:spChg>
        <pc:spChg chg="mod">
          <ac:chgData name="Cédric Klodzinski" userId="7a2edc1280d802c3" providerId="LiveId" clId="{B5DD18D0-5A1C-4343-A609-30DAC396687B}" dt="2022-05-03T21:06:21.889" v="48295" actId="113"/>
          <ac:spMkLst>
            <pc:docMk/>
            <pc:sldMk cId="519837892" sldId="292"/>
            <ac:spMk id="3" creationId="{AB4C5564-EC1E-4529-B02A-2E7A979B9DEB}"/>
          </ac:spMkLst>
        </pc:spChg>
        <pc:spChg chg="del">
          <ac:chgData name="Cédric Klodzinski" userId="7a2edc1280d802c3" providerId="LiveId" clId="{B5DD18D0-5A1C-4343-A609-30DAC396687B}" dt="2022-04-30T15:37:31.891" v="9003"/>
          <ac:spMkLst>
            <pc:docMk/>
            <pc:sldMk cId="519837892" sldId="292"/>
            <ac:spMk id="4" creationId="{35497A11-3A8F-498F-991D-DB8284B256FE}"/>
          </ac:spMkLst>
        </pc:spChg>
        <pc:picChg chg="add mod">
          <ac:chgData name="Cédric Klodzinski" userId="7a2edc1280d802c3" providerId="LiveId" clId="{B5DD18D0-5A1C-4343-A609-30DAC396687B}" dt="2022-04-30T15:37:31.891" v="9003"/>
          <ac:picMkLst>
            <pc:docMk/>
            <pc:sldMk cId="519837892" sldId="292"/>
            <ac:picMk id="6" creationId="{55AAE3E9-6215-4D5D-B3D4-F38C77D16E00}"/>
          </ac:picMkLst>
        </pc:picChg>
      </pc:sldChg>
      <pc:sldChg chg="addSp delSp modSp new mod ord">
        <pc:chgData name="Cédric Klodzinski" userId="7a2edc1280d802c3" providerId="LiveId" clId="{B5DD18D0-5A1C-4343-A609-30DAC396687B}" dt="2022-05-03T21:22:35.300" v="50229" actId="14"/>
        <pc:sldMkLst>
          <pc:docMk/>
          <pc:sldMk cId="1370810959" sldId="293"/>
        </pc:sldMkLst>
        <pc:spChg chg="mod">
          <ac:chgData name="Cédric Klodzinski" userId="7a2edc1280d802c3" providerId="LiveId" clId="{B5DD18D0-5A1C-4343-A609-30DAC396687B}" dt="2022-05-03T18:07:41.528" v="40945" actId="20577"/>
          <ac:spMkLst>
            <pc:docMk/>
            <pc:sldMk cId="1370810959" sldId="293"/>
            <ac:spMk id="2" creationId="{046510D7-6C14-4B14-8D3C-76EE5852DCF3}"/>
          </ac:spMkLst>
        </pc:spChg>
        <pc:spChg chg="mod">
          <ac:chgData name="Cédric Klodzinski" userId="7a2edc1280d802c3" providerId="LiveId" clId="{B5DD18D0-5A1C-4343-A609-30DAC396687B}" dt="2022-05-03T21:22:35.300" v="50229" actId="14"/>
          <ac:spMkLst>
            <pc:docMk/>
            <pc:sldMk cId="1370810959" sldId="293"/>
            <ac:spMk id="3" creationId="{680CA53D-2919-4D22-B2FD-EB3EDED82C93}"/>
          </ac:spMkLst>
        </pc:spChg>
        <pc:spChg chg="del">
          <ac:chgData name="Cédric Klodzinski" userId="7a2edc1280d802c3" providerId="LiveId" clId="{B5DD18D0-5A1C-4343-A609-30DAC396687B}" dt="2022-04-30T16:54:24.175" v="12288"/>
          <ac:spMkLst>
            <pc:docMk/>
            <pc:sldMk cId="1370810959" sldId="293"/>
            <ac:spMk id="4" creationId="{1AEA9C15-4E32-427D-9C13-07273CEA4183}"/>
          </ac:spMkLst>
        </pc:spChg>
        <pc:picChg chg="add mod">
          <ac:chgData name="Cédric Klodzinski" userId="7a2edc1280d802c3" providerId="LiveId" clId="{B5DD18D0-5A1C-4343-A609-30DAC396687B}" dt="2022-04-30T16:54:24.175" v="12288"/>
          <ac:picMkLst>
            <pc:docMk/>
            <pc:sldMk cId="1370810959" sldId="293"/>
            <ac:picMk id="6" creationId="{AA041324-0957-4D85-A66C-B67846B6BD17}"/>
          </ac:picMkLst>
        </pc:picChg>
      </pc:sldChg>
      <pc:sldChg chg="modSp new mod">
        <pc:chgData name="Cédric Klodzinski" userId="7a2edc1280d802c3" providerId="LiveId" clId="{B5DD18D0-5A1C-4343-A609-30DAC396687B}" dt="2022-05-03T21:06:34.133" v="48303" actId="20577"/>
        <pc:sldMkLst>
          <pc:docMk/>
          <pc:sldMk cId="261734761" sldId="294"/>
        </pc:sldMkLst>
        <pc:spChg chg="mod">
          <ac:chgData name="Cédric Klodzinski" userId="7a2edc1280d802c3" providerId="LiveId" clId="{B5DD18D0-5A1C-4343-A609-30DAC396687B}" dt="2022-04-30T15:51:40.137" v="9137" actId="20577"/>
          <ac:spMkLst>
            <pc:docMk/>
            <pc:sldMk cId="261734761" sldId="294"/>
            <ac:spMk id="2" creationId="{9133F04C-3702-47A3-9A13-01A1081BEA57}"/>
          </ac:spMkLst>
        </pc:spChg>
        <pc:spChg chg="mod">
          <ac:chgData name="Cédric Klodzinski" userId="7a2edc1280d802c3" providerId="LiveId" clId="{B5DD18D0-5A1C-4343-A609-30DAC396687B}" dt="2022-05-03T21:06:34.133" v="48303" actId="20577"/>
          <ac:spMkLst>
            <pc:docMk/>
            <pc:sldMk cId="261734761" sldId="294"/>
            <ac:spMk id="3" creationId="{F3EA8971-271C-4D06-A75A-6C50C677F2CC}"/>
          </ac:spMkLst>
        </pc:spChg>
      </pc:sldChg>
      <pc:sldChg chg="addSp delSp modSp new mod">
        <pc:chgData name="Cédric Klodzinski" userId="7a2edc1280d802c3" providerId="LiveId" clId="{B5DD18D0-5A1C-4343-A609-30DAC396687B}" dt="2022-05-03T21:07:30.165" v="48320" actId="14"/>
        <pc:sldMkLst>
          <pc:docMk/>
          <pc:sldMk cId="1470771367" sldId="295"/>
        </pc:sldMkLst>
        <pc:spChg chg="mod">
          <ac:chgData name="Cédric Klodzinski" userId="7a2edc1280d802c3" providerId="LiveId" clId="{B5DD18D0-5A1C-4343-A609-30DAC396687B}" dt="2022-04-30T16:09:05.010" v="9870" actId="20577"/>
          <ac:spMkLst>
            <pc:docMk/>
            <pc:sldMk cId="1470771367" sldId="295"/>
            <ac:spMk id="2" creationId="{2A6ACDC2-E370-4FE2-A724-8572648A7C0A}"/>
          </ac:spMkLst>
        </pc:spChg>
        <pc:spChg chg="mod">
          <ac:chgData name="Cédric Klodzinski" userId="7a2edc1280d802c3" providerId="LiveId" clId="{B5DD18D0-5A1C-4343-A609-30DAC396687B}" dt="2022-05-03T21:07:30.165" v="48320" actId="14"/>
          <ac:spMkLst>
            <pc:docMk/>
            <pc:sldMk cId="1470771367" sldId="295"/>
            <ac:spMk id="3" creationId="{204959BA-8119-4BD1-A7BD-BC3E7D7D0B95}"/>
          </ac:spMkLst>
        </pc:spChg>
        <pc:spChg chg="del">
          <ac:chgData name="Cédric Klodzinski" userId="7a2edc1280d802c3" providerId="LiveId" clId="{B5DD18D0-5A1C-4343-A609-30DAC396687B}" dt="2022-04-30T16:04:20.404" v="9832"/>
          <ac:spMkLst>
            <pc:docMk/>
            <pc:sldMk cId="1470771367" sldId="295"/>
            <ac:spMk id="4" creationId="{85D861C8-CC59-42DB-BC50-362A3243FE12}"/>
          </ac:spMkLst>
        </pc:spChg>
        <pc:spChg chg="add del mod">
          <ac:chgData name="Cédric Klodzinski" userId="7a2edc1280d802c3" providerId="LiveId" clId="{B5DD18D0-5A1C-4343-A609-30DAC396687B}" dt="2022-04-30T16:07:12" v="9845"/>
          <ac:spMkLst>
            <pc:docMk/>
            <pc:sldMk cId="1470771367" sldId="295"/>
            <ac:spMk id="5" creationId="{EF5A0C83-B5A0-47DE-BA1D-20B73EFE5C14}"/>
          </ac:spMkLst>
        </pc:spChg>
        <pc:picChg chg="add del mod">
          <ac:chgData name="Cédric Klodzinski" userId="7a2edc1280d802c3" providerId="LiveId" clId="{B5DD18D0-5A1C-4343-A609-30DAC396687B}" dt="2022-04-30T16:07:07.423" v="9843" actId="478"/>
          <ac:picMkLst>
            <pc:docMk/>
            <pc:sldMk cId="1470771367" sldId="295"/>
            <ac:picMk id="1026" creationId="{90B31CA2-22A6-4FF3-9763-1862F7F029E7}"/>
          </ac:picMkLst>
        </pc:picChg>
        <pc:picChg chg="add del mod">
          <ac:chgData name="Cédric Klodzinski" userId="7a2edc1280d802c3" providerId="LiveId" clId="{B5DD18D0-5A1C-4343-A609-30DAC396687B}" dt="2022-04-30T16:07:10.423" v="9844" actId="478"/>
          <ac:picMkLst>
            <pc:docMk/>
            <pc:sldMk cId="1470771367" sldId="295"/>
            <ac:picMk id="1028" creationId="{BB3DD23B-2BBB-40D4-B0EE-75E0830D6C8F}"/>
          </ac:picMkLst>
        </pc:picChg>
        <pc:picChg chg="add mod">
          <ac:chgData name="Cédric Klodzinski" userId="7a2edc1280d802c3" providerId="LiveId" clId="{B5DD18D0-5A1C-4343-A609-30DAC396687B}" dt="2022-04-30T16:07:19.232" v="9847" actId="14100"/>
          <ac:picMkLst>
            <pc:docMk/>
            <pc:sldMk cId="1470771367" sldId="295"/>
            <ac:picMk id="1030" creationId="{B468C438-C170-4154-B08F-8DD45FFCD91B}"/>
          </ac:picMkLst>
        </pc:picChg>
      </pc:sldChg>
      <pc:sldChg chg="new del">
        <pc:chgData name="Cédric Klodzinski" userId="7a2edc1280d802c3" providerId="LiveId" clId="{B5DD18D0-5A1C-4343-A609-30DAC396687B}" dt="2022-04-30T15:59:28.737" v="9411" actId="47"/>
        <pc:sldMkLst>
          <pc:docMk/>
          <pc:sldMk cId="2509775008" sldId="295"/>
        </pc:sldMkLst>
      </pc:sldChg>
      <pc:sldChg chg="modSp new mod">
        <pc:chgData name="Cédric Klodzinski" userId="7a2edc1280d802c3" providerId="LiveId" clId="{B5DD18D0-5A1C-4343-A609-30DAC396687B}" dt="2022-05-03T21:09:29.897" v="48673" actId="20577"/>
        <pc:sldMkLst>
          <pc:docMk/>
          <pc:sldMk cId="4282022141" sldId="296"/>
        </pc:sldMkLst>
        <pc:spChg chg="mod">
          <ac:chgData name="Cédric Klodzinski" userId="7a2edc1280d802c3" providerId="LiveId" clId="{B5DD18D0-5A1C-4343-A609-30DAC396687B}" dt="2022-04-30T16:09:01.636" v="9869" actId="20577"/>
          <ac:spMkLst>
            <pc:docMk/>
            <pc:sldMk cId="4282022141" sldId="296"/>
            <ac:spMk id="2" creationId="{E8624B8E-9A79-462F-8295-1F56BF7AB86A}"/>
          </ac:spMkLst>
        </pc:spChg>
        <pc:spChg chg="mod">
          <ac:chgData name="Cédric Klodzinski" userId="7a2edc1280d802c3" providerId="LiveId" clId="{B5DD18D0-5A1C-4343-A609-30DAC396687B}" dt="2022-05-03T21:09:29.897" v="48673" actId="20577"/>
          <ac:spMkLst>
            <pc:docMk/>
            <pc:sldMk cId="4282022141" sldId="296"/>
            <ac:spMk id="3" creationId="{109D0470-73F4-458E-BBEC-AB14BC856E31}"/>
          </ac:spMkLst>
        </pc:spChg>
      </pc:sldChg>
      <pc:sldChg chg="modSp new mod">
        <pc:chgData name="Cédric Klodzinski" userId="7a2edc1280d802c3" providerId="LiveId" clId="{B5DD18D0-5A1C-4343-A609-30DAC396687B}" dt="2022-05-03T21:12:15.756" v="48878" actId="20577"/>
        <pc:sldMkLst>
          <pc:docMk/>
          <pc:sldMk cId="1700311183" sldId="297"/>
        </pc:sldMkLst>
        <pc:spChg chg="mod">
          <ac:chgData name="Cédric Klodzinski" userId="7a2edc1280d802c3" providerId="LiveId" clId="{B5DD18D0-5A1C-4343-A609-30DAC396687B}" dt="2022-04-30T16:20:44.132" v="10472" actId="20577"/>
          <ac:spMkLst>
            <pc:docMk/>
            <pc:sldMk cId="1700311183" sldId="297"/>
            <ac:spMk id="2" creationId="{D888177C-9F0A-4112-A32D-A8224D5F424D}"/>
          </ac:spMkLst>
        </pc:spChg>
        <pc:spChg chg="mod">
          <ac:chgData name="Cédric Klodzinski" userId="7a2edc1280d802c3" providerId="LiveId" clId="{B5DD18D0-5A1C-4343-A609-30DAC396687B}" dt="2022-05-03T21:12:15.756" v="48878" actId="20577"/>
          <ac:spMkLst>
            <pc:docMk/>
            <pc:sldMk cId="1700311183" sldId="297"/>
            <ac:spMk id="3" creationId="{2722FC47-E093-4068-950D-ADA5C4AB6FBB}"/>
          </ac:spMkLst>
        </pc:spChg>
      </pc:sldChg>
      <pc:sldChg chg="addSp delSp modSp new mod">
        <pc:chgData name="Cédric Klodzinski" userId="7a2edc1280d802c3" providerId="LiveId" clId="{B5DD18D0-5A1C-4343-A609-30DAC396687B}" dt="2022-05-03T16:27:58.406" v="40390" actId="113"/>
        <pc:sldMkLst>
          <pc:docMk/>
          <pc:sldMk cId="2484710306" sldId="298"/>
        </pc:sldMkLst>
        <pc:spChg chg="mod">
          <ac:chgData name="Cédric Klodzinski" userId="7a2edc1280d802c3" providerId="LiveId" clId="{B5DD18D0-5A1C-4343-A609-30DAC396687B}" dt="2022-04-30T16:15:23.645" v="10174" actId="20577"/>
          <ac:spMkLst>
            <pc:docMk/>
            <pc:sldMk cId="2484710306" sldId="298"/>
            <ac:spMk id="2" creationId="{D127417B-85D5-4F4B-997E-3D1AC639B211}"/>
          </ac:spMkLst>
        </pc:spChg>
        <pc:spChg chg="mod">
          <ac:chgData name="Cédric Klodzinski" userId="7a2edc1280d802c3" providerId="LiveId" clId="{B5DD18D0-5A1C-4343-A609-30DAC396687B}" dt="2022-05-03T16:27:58.406" v="40390" actId="113"/>
          <ac:spMkLst>
            <pc:docMk/>
            <pc:sldMk cId="2484710306" sldId="298"/>
            <ac:spMk id="3" creationId="{2B5B508A-4699-449A-84E7-69C33627FA2C}"/>
          </ac:spMkLst>
        </pc:spChg>
        <pc:spChg chg="del">
          <ac:chgData name="Cédric Klodzinski" userId="7a2edc1280d802c3" providerId="LiveId" clId="{B5DD18D0-5A1C-4343-A609-30DAC396687B}" dt="2022-04-30T16:15:12.831" v="10152"/>
          <ac:spMkLst>
            <pc:docMk/>
            <pc:sldMk cId="2484710306" sldId="298"/>
            <ac:spMk id="4" creationId="{5178216A-D671-4C34-BCF4-03007E27B286}"/>
          </ac:spMkLst>
        </pc:spChg>
        <pc:picChg chg="add mod">
          <ac:chgData name="Cédric Klodzinski" userId="7a2edc1280d802c3" providerId="LiveId" clId="{B5DD18D0-5A1C-4343-A609-30DAC396687B}" dt="2022-04-30T16:15:12.831" v="10152"/>
          <ac:picMkLst>
            <pc:docMk/>
            <pc:sldMk cId="2484710306" sldId="298"/>
            <ac:picMk id="2050" creationId="{AD99773F-3617-4712-8429-D94C067DBF11}"/>
          </ac:picMkLst>
        </pc:picChg>
      </pc:sldChg>
      <pc:sldChg chg="addSp delSp modSp new mod ord">
        <pc:chgData name="Cédric Klodzinski" userId="7a2edc1280d802c3" providerId="LiveId" clId="{B5DD18D0-5A1C-4343-A609-30DAC396687B}" dt="2022-05-03T21:13:16.226" v="48913" actId="20577"/>
        <pc:sldMkLst>
          <pc:docMk/>
          <pc:sldMk cId="4091160022" sldId="299"/>
        </pc:sldMkLst>
        <pc:spChg chg="mod">
          <ac:chgData name="Cédric Klodzinski" userId="7a2edc1280d802c3" providerId="LiveId" clId="{B5DD18D0-5A1C-4343-A609-30DAC396687B}" dt="2022-05-03T21:13:16.226" v="48913" actId="20577"/>
          <ac:spMkLst>
            <pc:docMk/>
            <pc:sldMk cId="4091160022" sldId="299"/>
            <ac:spMk id="2" creationId="{7107B653-8D67-4295-BFDE-7FFB79494609}"/>
          </ac:spMkLst>
        </pc:spChg>
        <pc:spChg chg="mod">
          <ac:chgData name="Cédric Klodzinski" userId="7a2edc1280d802c3" providerId="LiveId" clId="{B5DD18D0-5A1C-4343-A609-30DAC396687B}" dt="2022-04-30T21:21:43.427" v="15064" actId="113"/>
          <ac:spMkLst>
            <pc:docMk/>
            <pc:sldMk cId="4091160022" sldId="299"/>
            <ac:spMk id="3" creationId="{09B51178-ACF2-45AF-936F-02C57DDB368D}"/>
          </ac:spMkLst>
        </pc:spChg>
        <pc:spChg chg="del">
          <ac:chgData name="Cédric Klodzinski" userId="7a2edc1280d802c3" providerId="LiveId" clId="{B5DD18D0-5A1C-4343-A609-30DAC396687B}" dt="2022-04-30T16:41:10.092" v="11385"/>
          <ac:spMkLst>
            <pc:docMk/>
            <pc:sldMk cId="4091160022" sldId="299"/>
            <ac:spMk id="4" creationId="{75C5F201-0560-4A94-80D5-194C93B4C609}"/>
          </ac:spMkLst>
        </pc:spChg>
        <pc:picChg chg="add mod">
          <ac:chgData name="Cédric Klodzinski" userId="7a2edc1280d802c3" providerId="LiveId" clId="{B5DD18D0-5A1C-4343-A609-30DAC396687B}" dt="2022-04-30T16:41:10.092" v="11385"/>
          <ac:picMkLst>
            <pc:docMk/>
            <pc:sldMk cId="4091160022" sldId="299"/>
            <ac:picMk id="4098" creationId="{A25ACF81-56FD-4453-BA9B-5D9A01CD086D}"/>
          </ac:picMkLst>
        </pc:picChg>
      </pc:sldChg>
      <pc:sldChg chg="addSp delSp modSp new mod">
        <pc:chgData name="Cédric Klodzinski" userId="7a2edc1280d802c3" providerId="LiveId" clId="{B5DD18D0-5A1C-4343-A609-30DAC396687B}" dt="2022-05-03T21:12:27.356" v="48887" actId="20577"/>
        <pc:sldMkLst>
          <pc:docMk/>
          <pc:sldMk cId="3070616635" sldId="300"/>
        </pc:sldMkLst>
        <pc:spChg chg="mod">
          <ac:chgData name="Cédric Klodzinski" userId="7a2edc1280d802c3" providerId="LiveId" clId="{B5DD18D0-5A1C-4343-A609-30DAC396687B}" dt="2022-04-30T16:31:35.254" v="11044" actId="20577"/>
          <ac:spMkLst>
            <pc:docMk/>
            <pc:sldMk cId="3070616635" sldId="300"/>
            <ac:spMk id="2" creationId="{F3EB18EA-E668-4158-AA75-148C59A3AF9B}"/>
          </ac:spMkLst>
        </pc:spChg>
        <pc:spChg chg="mod">
          <ac:chgData name="Cédric Klodzinski" userId="7a2edc1280d802c3" providerId="LiveId" clId="{B5DD18D0-5A1C-4343-A609-30DAC396687B}" dt="2022-05-03T21:12:27.356" v="48887" actId="20577"/>
          <ac:spMkLst>
            <pc:docMk/>
            <pc:sldMk cId="3070616635" sldId="300"/>
            <ac:spMk id="3" creationId="{D1BB77BA-AA81-4D29-A549-61BF0FB25FCE}"/>
          </ac:spMkLst>
        </pc:spChg>
        <pc:spChg chg="del">
          <ac:chgData name="Cédric Klodzinski" userId="7a2edc1280d802c3" providerId="LiveId" clId="{B5DD18D0-5A1C-4343-A609-30DAC396687B}" dt="2022-04-30T16:37:27.199" v="11173"/>
          <ac:spMkLst>
            <pc:docMk/>
            <pc:sldMk cId="3070616635" sldId="300"/>
            <ac:spMk id="4" creationId="{8158F144-DA2F-44CC-9591-6AE778D0CD53}"/>
          </ac:spMkLst>
        </pc:spChg>
        <pc:picChg chg="add mod">
          <ac:chgData name="Cédric Klodzinski" userId="7a2edc1280d802c3" providerId="LiveId" clId="{B5DD18D0-5A1C-4343-A609-30DAC396687B}" dt="2022-04-30T16:39:35.013" v="11178" actId="1076"/>
          <ac:picMkLst>
            <pc:docMk/>
            <pc:sldMk cId="3070616635" sldId="300"/>
            <ac:picMk id="3074" creationId="{EC0A9FFE-20DF-41C1-9DFB-832E30CF29DC}"/>
          </ac:picMkLst>
        </pc:picChg>
        <pc:picChg chg="add mod">
          <ac:chgData name="Cédric Klodzinski" userId="7a2edc1280d802c3" providerId="LiveId" clId="{B5DD18D0-5A1C-4343-A609-30DAC396687B}" dt="2022-04-30T16:39:35.013" v="11178" actId="1076"/>
          <ac:picMkLst>
            <pc:docMk/>
            <pc:sldMk cId="3070616635" sldId="300"/>
            <ac:picMk id="3076" creationId="{064DD7A5-207F-42B1-A639-41806A4CDA5F}"/>
          </ac:picMkLst>
        </pc:picChg>
      </pc:sldChg>
      <pc:sldChg chg="modSp new mod">
        <pc:chgData name="Cédric Klodzinski" userId="7a2edc1280d802c3" providerId="LiveId" clId="{B5DD18D0-5A1C-4343-A609-30DAC396687B}" dt="2022-05-03T21:21:58.960" v="50217" actId="20577"/>
        <pc:sldMkLst>
          <pc:docMk/>
          <pc:sldMk cId="28955823" sldId="301"/>
        </pc:sldMkLst>
        <pc:spChg chg="mod">
          <ac:chgData name="Cédric Klodzinski" userId="7a2edc1280d802c3" providerId="LiveId" clId="{B5DD18D0-5A1C-4343-A609-30DAC396687B}" dt="2022-05-03T21:13:28.678" v="48924" actId="20577"/>
          <ac:spMkLst>
            <pc:docMk/>
            <pc:sldMk cId="28955823" sldId="301"/>
            <ac:spMk id="2" creationId="{810C8CD3-9913-49E1-9D32-B850F64DF518}"/>
          </ac:spMkLst>
        </pc:spChg>
        <pc:spChg chg="mod">
          <ac:chgData name="Cédric Klodzinski" userId="7a2edc1280d802c3" providerId="LiveId" clId="{B5DD18D0-5A1C-4343-A609-30DAC396687B}" dt="2022-05-03T21:21:58.960" v="50217" actId="20577"/>
          <ac:spMkLst>
            <pc:docMk/>
            <pc:sldMk cId="28955823" sldId="301"/>
            <ac:spMk id="3" creationId="{78BF5A14-A577-49AB-A12A-63A7D1D5A1EF}"/>
          </ac:spMkLst>
        </pc:spChg>
      </pc:sldChg>
      <pc:sldChg chg="addSp delSp modSp new mod">
        <pc:chgData name="Cédric Klodzinski" userId="7a2edc1280d802c3" providerId="LiveId" clId="{B5DD18D0-5A1C-4343-A609-30DAC396687B}" dt="2022-05-03T21:22:49.464" v="50233" actId="27636"/>
        <pc:sldMkLst>
          <pc:docMk/>
          <pc:sldMk cId="3277204139" sldId="302"/>
        </pc:sldMkLst>
        <pc:spChg chg="mod">
          <ac:chgData name="Cédric Klodzinski" userId="7a2edc1280d802c3" providerId="LiveId" clId="{B5DD18D0-5A1C-4343-A609-30DAC396687B}" dt="2022-05-03T18:08:49.522" v="40979" actId="20577"/>
          <ac:spMkLst>
            <pc:docMk/>
            <pc:sldMk cId="3277204139" sldId="302"/>
            <ac:spMk id="2" creationId="{5082F287-B1EB-4460-B2C2-B4B687151007}"/>
          </ac:spMkLst>
        </pc:spChg>
        <pc:spChg chg="mod">
          <ac:chgData name="Cédric Klodzinski" userId="7a2edc1280d802c3" providerId="LiveId" clId="{B5DD18D0-5A1C-4343-A609-30DAC396687B}" dt="2022-05-03T21:22:49.464" v="50233" actId="27636"/>
          <ac:spMkLst>
            <pc:docMk/>
            <pc:sldMk cId="3277204139" sldId="302"/>
            <ac:spMk id="3" creationId="{BDAD622C-AD08-4288-AFF2-13A2FC513266}"/>
          </ac:spMkLst>
        </pc:spChg>
        <pc:spChg chg="del">
          <ac:chgData name="Cédric Klodzinski" userId="7a2edc1280d802c3" providerId="LiveId" clId="{B5DD18D0-5A1C-4343-A609-30DAC396687B}" dt="2022-04-30T17:07:58.094" v="12949"/>
          <ac:spMkLst>
            <pc:docMk/>
            <pc:sldMk cId="3277204139" sldId="302"/>
            <ac:spMk id="4" creationId="{A99F5448-7F04-46A4-ADBA-9C4CF2591191}"/>
          </ac:spMkLst>
        </pc:spChg>
        <pc:picChg chg="add mod">
          <ac:chgData name="Cédric Klodzinski" userId="7a2edc1280d802c3" providerId="LiveId" clId="{B5DD18D0-5A1C-4343-A609-30DAC396687B}" dt="2022-04-30T17:07:58.094" v="12949"/>
          <ac:picMkLst>
            <pc:docMk/>
            <pc:sldMk cId="3277204139" sldId="302"/>
            <ac:picMk id="6" creationId="{98597076-799B-4ED0-8A1D-56318F7EC866}"/>
          </ac:picMkLst>
        </pc:picChg>
      </pc:sldChg>
      <pc:sldChg chg="addSp delSp modSp new mod">
        <pc:chgData name="Cédric Klodzinski" userId="7a2edc1280d802c3" providerId="LiveId" clId="{B5DD18D0-5A1C-4343-A609-30DAC396687B}" dt="2022-05-03T21:23:01.640" v="50241" actId="5793"/>
        <pc:sldMkLst>
          <pc:docMk/>
          <pc:sldMk cId="2584121159" sldId="303"/>
        </pc:sldMkLst>
        <pc:spChg chg="mod">
          <ac:chgData name="Cédric Klodzinski" userId="7a2edc1280d802c3" providerId="LiveId" clId="{B5DD18D0-5A1C-4343-A609-30DAC396687B}" dt="2022-04-30T17:08:22.690" v="12974" actId="20577"/>
          <ac:spMkLst>
            <pc:docMk/>
            <pc:sldMk cId="2584121159" sldId="303"/>
            <ac:spMk id="2" creationId="{ACE225CF-9B77-476B-AD25-AE4D89848604}"/>
          </ac:spMkLst>
        </pc:spChg>
        <pc:spChg chg="mod">
          <ac:chgData name="Cédric Klodzinski" userId="7a2edc1280d802c3" providerId="LiveId" clId="{B5DD18D0-5A1C-4343-A609-30DAC396687B}" dt="2022-05-03T21:23:01.640" v="50241" actId="5793"/>
          <ac:spMkLst>
            <pc:docMk/>
            <pc:sldMk cId="2584121159" sldId="303"/>
            <ac:spMk id="3" creationId="{A594BBA8-4A47-4E5A-97B7-89E34DBC9981}"/>
          </ac:spMkLst>
        </pc:spChg>
        <pc:spChg chg="del">
          <ac:chgData name="Cédric Klodzinski" userId="7a2edc1280d802c3" providerId="LiveId" clId="{B5DD18D0-5A1C-4343-A609-30DAC396687B}" dt="2022-04-30T17:23:42.809" v="13393"/>
          <ac:spMkLst>
            <pc:docMk/>
            <pc:sldMk cId="2584121159" sldId="303"/>
            <ac:spMk id="4" creationId="{F9F20BD7-CD04-4CB5-A150-60DA4FDA5B09}"/>
          </ac:spMkLst>
        </pc:spChg>
        <pc:picChg chg="add mod">
          <ac:chgData name="Cédric Klodzinski" userId="7a2edc1280d802c3" providerId="LiveId" clId="{B5DD18D0-5A1C-4343-A609-30DAC396687B}" dt="2022-04-30T17:23:42.809" v="13393"/>
          <ac:picMkLst>
            <pc:docMk/>
            <pc:sldMk cId="2584121159" sldId="303"/>
            <ac:picMk id="5122" creationId="{7F95A2AB-E420-4993-8372-8C65DA1E1653}"/>
          </ac:picMkLst>
        </pc:picChg>
      </pc:sldChg>
      <pc:sldChg chg="modSp new del mod">
        <pc:chgData name="Cédric Klodzinski" userId="7a2edc1280d802c3" providerId="LiveId" clId="{B5DD18D0-5A1C-4343-A609-30DAC396687B}" dt="2022-04-30T17:30:22.972" v="13822" actId="47"/>
        <pc:sldMkLst>
          <pc:docMk/>
          <pc:sldMk cId="3082247875" sldId="304"/>
        </pc:sldMkLst>
        <pc:spChg chg="mod">
          <ac:chgData name="Cédric Klodzinski" userId="7a2edc1280d802c3" providerId="LiveId" clId="{B5DD18D0-5A1C-4343-A609-30DAC396687B}" dt="2022-04-30T17:26:05.464" v="13412" actId="20577"/>
          <ac:spMkLst>
            <pc:docMk/>
            <pc:sldMk cId="3082247875" sldId="304"/>
            <ac:spMk id="2" creationId="{89CD33EE-3837-42BA-909A-EB222060F069}"/>
          </ac:spMkLst>
        </pc:spChg>
        <pc:spChg chg="mod">
          <ac:chgData name="Cédric Klodzinski" userId="7a2edc1280d802c3" providerId="LiveId" clId="{B5DD18D0-5A1C-4343-A609-30DAC396687B}" dt="2022-04-30T17:26:15.551" v="13441" actId="20577"/>
          <ac:spMkLst>
            <pc:docMk/>
            <pc:sldMk cId="3082247875" sldId="304"/>
            <ac:spMk id="3" creationId="{27019035-546A-4B2B-9CC0-A3AC20FB234F}"/>
          </ac:spMkLst>
        </pc:spChg>
      </pc:sldChg>
      <pc:sldChg chg="modSp new mod">
        <pc:chgData name="Cédric Klodzinski" userId="7a2edc1280d802c3" providerId="LiveId" clId="{B5DD18D0-5A1C-4343-A609-30DAC396687B}" dt="2022-04-30T22:18:57.033" v="17235" actId="20577"/>
        <pc:sldMkLst>
          <pc:docMk/>
          <pc:sldMk cId="2123701995" sldId="305"/>
        </pc:sldMkLst>
        <pc:spChg chg="mod">
          <ac:chgData name="Cédric Klodzinski" userId="7a2edc1280d802c3" providerId="LiveId" clId="{B5DD18D0-5A1C-4343-A609-30DAC396687B}" dt="2022-04-30T17:26:30.383" v="13460" actId="20577"/>
          <ac:spMkLst>
            <pc:docMk/>
            <pc:sldMk cId="2123701995" sldId="305"/>
            <ac:spMk id="2" creationId="{2D429CE4-93CB-4830-B4FA-3A4A4E954574}"/>
          </ac:spMkLst>
        </pc:spChg>
        <pc:spChg chg="mod">
          <ac:chgData name="Cédric Klodzinski" userId="7a2edc1280d802c3" providerId="LiveId" clId="{B5DD18D0-5A1C-4343-A609-30DAC396687B}" dt="2022-04-30T22:18:57.033" v="17235" actId="20577"/>
          <ac:spMkLst>
            <pc:docMk/>
            <pc:sldMk cId="2123701995" sldId="305"/>
            <ac:spMk id="3" creationId="{016BA024-0D61-47B8-9B60-F8096F1CB4C0}"/>
          </ac:spMkLst>
        </pc:spChg>
      </pc:sldChg>
      <pc:sldChg chg="addSp delSp modSp new mod">
        <pc:chgData name="Cédric Klodzinski" userId="7a2edc1280d802c3" providerId="LiveId" clId="{B5DD18D0-5A1C-4343-A609-30DAC396687B}" dt="2022-05-03T21:25:09.834" v="50367" actId="20577"/>
        <pc:sldMkLst>
          <pc:docMk/>
          <pc:sldMk cId="4175014861" sldId="306"/>
        </pc:sldMkLst>
        <pc:spChg chg="mod">
          <ac:chgData name="Cédric Klodzinski" userId="7a2edc1280d802c3" providerId="LiveId" clId="{B5DD18D0-5A1C-4343-A609-30DAC396687B}" dt="2022-04-30T20:41:09.005" v="13848" actId="20577"/>
          <ac:spMkLst>
            <pc:docMk/>
            <pc:sldMk cId="4175014861" sldId="306"/>
            <ac:spMk id="2" creationId="{5DA4D97F-85EC-4369-8563-B1CDA488C6A7}"/>
          </ac:spMkLst>
        </pc:spChg>
        <pc:spChg chg="mod">
          <ac:chgData name="Cédric Klodzinski" userId="7a2edc1280d802c3" providerId="LiveId" clId="{B5DD18D0-5A1C-4343-A609-30DAC396687B}" dt="2022-05-03T21:25:09.834" v="50367" actId="20577"/>
          <ac:spMkLst>
            <pc:docMk/>
            <pc:sldMk cId="4175014861" sldId="306"/>
            <ac:spMk id="3" creationId="{4607D189-F8AA-4AC7-AB77-24482567D99C}"/>
          </ac:spMkLst>
        </pc:spChg>
        <pc:spChg chg="add mod">
          <ac:chgData name="Cédric Klodzinski" userId="7a2edc1280d802c3" providerId="LiveId" clId="{B5DD18D0-5A1C-4343-A609-30DAC396687B}" dt="2022-05-02T20:42:04.672" v="34764" actId="14100"/>
          <ac:spMkLst>
            <pc:docMk/>
            <pc:sldMk cId="4175014861" sldId="306"/>
            <ac:spMk id="4" creationId="{528C7738-3F95-43E3-BA2C-5890BDF294AC}"/>
          </ac:spMkLst>
        </pc:spChg>
        <pc:spChg chg="del mod">
          <ac:chgData name="Cédric Klodzinski" userId="7a2edc1280d802c3" providerId="LiveId" clId="{B5DD18D0-5A1C-4343-A609-30DAC396687B}" dt="2022-04-30T21:26:02.078" v="15189"/>
          <ac:spMkLst>
            <pc:docMk/>
            <pc:sldMk cId="4175014861" sldId="306"/>
            <ac:spMk id="4" creationId="{DE5476DE-7CE7-4FE3-9E8B-FF9B8DE772AE}"/>
          </ac:spMkLst>
        </pc:spChg>
        <pc:picChg chg="add mod">
          <ac:chgData name="Cédric Klodzinski" userId="7a2edc1280d802c3" providerId="LiveId" clId="{B5DD18D0-5A1C-4343-A609-30DAC396687B}" dt="2022-04-30T21:26:30.541" v="15195" actId="14100"/>
          <ac:picMkLst>
            <pc:docMk/>
            <pc:sldMk cId="4175014861" sldId="306"/>
            <ac:picMk id="6146" creationId="{78A39F82-2A25-4729-A068-B984E0A29796}"/>
          </ac:picMkLst>
        </pc:picChg>
      </pc:sldChg>
      <pc:sldChg chg="modSp new mod">
        <pc:chgData name="Cédric Klodzinski" userId="7a2edc1280d802c3" providerId="LiveId" clId="{B5DD18D0-5A1C-4343-A609-30DAC396687B}" dt="2022-05-03T19:33:26.478" v="41445" actId="113"/>
        <pc:sldMkLst>
          <pc:docMk/>
          <pc:sldMk cId="462834617" sldId="307"/>
        </pc:sldMkLst>
        <pc:spChg chg="mod">
          <ac:chgData name="Cédric Klodzinski" userId="7a2edc1280d802c3" providerId="LiveId" clId="{B5DD18D0-5A1C-4343-A609-30DAC396687B}" dt="2022-04-30T21:27:22.748" v="15224" actId="20577"/>
          <ac:spMkLst>
            <pc:docMk/>
            <pc:sldMk cId="462834617" sldId="307"/>
            <ac:spMk id="2" creationId="{D4304497-71A0-474D-98DE-F926CF110E0C}"/>
          </ac:spMkLst>
        </pc:spChg>
        <pc:spChg chg="mod">
          <ac:chgData name="Cédric Klodzinski" userId="7a2edc1280d802c3" providerId="LiveId" clId="{B5DD18D0-5A1C-4343-A609-30DAC396687B}" dt="2022-05-03T19:33:26.478" v="41445" actId="113"/>
          <ac:spMkLst>
            <pc:docMk/>
            <pc:sldMk cId="462834617" sldId="307"/>
            <ac:spMk id="3" creationId="{2AC698E5-D556-487B-926E-8CB6D661865F}"/>
          </ac:spMkLst>
        </pc:spChg>
      </pc:sldChg>
      <pc:sldChg chg="addSp modSp new del mod">
        <pc:chgData name="Cédric Klodzinski" userId="7a2edc1280d802c3" providerId="LiveId" clId="{B5DD18D0-5A1C-4343-A609-30DAC396687B}" dt="2022-04-30T21:58:27.303" v="16418" actId="47"/>
        <pc:sldMkLst>
          <pc:docMk/>
          <pc:sldMk cId="3379702318" sldId="308"/>
        </pc:sldMkLst>
        <pc:spChg chg="mod">
          <ac:chgData name="Cédric Klodzinski" userId="7a2edc1280d802c3" providerId="LiveId" clId="{B5DD18D0-5A1C-4343-A609-30DAC396687B}" dt="2022-04-30T21:38:31.544" v="16091" actId="20577"/>
          <ac:spMkLst>
            <pc:docMk/>
            <pc:sldMk cId="3379702318" sldId="308"/>
            <ac:spMk id="2" creationId="{A1EB3712-A604-4464-BF3D-01850B1DDF82}"/>
          </ac:spMkLst>
        </pc:spChg>
        <pc:picChg chg="add mod">
          <ac:chgData name="Cédric Klodzinski" userId="7a2edc1280d802c3" providerId="LiveId" clId="{B5DD18D0-5A1C-4343-A609-30DAC396687B}" dt="2022-04-30T21:55:16.997" v="16317" actId="1076"/>
          <ac:picMkLst>
            <pc:docMk/>
            <pc:sldMk cId="3379702318" sldId="308"/>
            <ac:picMk id="4" creationId="{26487506-70E0-4143-9A3F-441FA5169B52}"/>
          </ac:picMkLst>
        </pc:picChg>
        <pc:picChg chg="add mod">
          <ac:chgData name="Cédric Klodzinski" userId="7a2edc1280d802c3" providerId="LiveId" clId="{B5DD18D0-5A1C-4343-A609-30DAC396687B}" dt="2022-04-30T21:55:21.999" v="16318" actId="1076"/>
          <ac:picMkLst>
            <pc:docMk/>
            <pc:sldMk cId="3379702318" sldId="308"/>
            <ac:picMk id="6" creationId="{86E0C62B-8A59-480D-AAE6-A22B914E7738}"/>
          </ac:picMkLst>
        </pc:picChg>
      </pc:sldChg>
      <pc:sldChg chg="addSp delSp modSp new mod">
        <pc:chgData name="Cédric Klodzinski" userId="7a2edc1280d802c3" providerId="LiveId" clId="{B5DD18D0-5A1C-4343-A609-30DAC396687B}" dt="2022-05-03T21:27:12.436" v="50413" actId="14"/>
        <pc:sldMkLst>
          <pc:docMk/>
          <pc:sldMk cId="1158852789" sldId="309"/>
        </pc:sldMkLst>
        <pc:spChg chg="mod">
          <ac:chgData name="Cédric Klodzinski" userId="7a2edc1280d802c3" providerId="LiveId" clId="{B5DD18D0-5A1C-4343-A609-30DAC396687B}" dt="2022-04-30T21:38:53.510" v="16149" actId="20577"/>
          <ac:spMkLst>
            <pc:docMk/>
            <pc:sldMk cId="1158852789" sldId="309"/>
            <ac:spMk id="2" creationId="{DA9AF001-CF00-4791-8FD9-96F1AF9EA894}"/>
          </ac:spMkLst>
        </pc:spChg>
        <pc:spChg chg="mod">
          <ac:chgData name="Cédric Klodzinski" userId="7a2edc1280d802c3" providerId="LiveId" clId="{B5DD18D0-5A1C-4343-A609-30DAC396687B}" dt="2022-05-03T21:27:12.436" v="50413" actId="14"/>
          <ac:spMkLst>
            <pc:docMk/>
            <pc:sldMk cId="1158852789" sldId="309"/>
            <ac:spMk id="3" creationId="{14F84289-F837-4C7A-B8C7-DAA6BB07331E}"/>
          </ac:spMkLst>
        </pc:spChg>
        <pc:spChg chg="del">
          <ac:chgData name="Cédric Klodzinski" userId="7a2edc1280d802c3" providerId="LiveId" clId="{B5DD18D0-5A1C-4343-A609-30DAC396687B}" dt="2022-04-30T21:43:33.052" v="16310"/>
          <ac:spMkLst>
            <pc:docMk/>
            <pc:sldMk cId="1158852789" sldId="309"/>
            <ac:spMk id="4" creationId="{674A8B0E-C6D4-4054-99C8-2ED17F769CBD}"/>
          </ac:spMkLst>
        </pc:spChg>
        <pc:picChg chg="add mod">
          <ac:chgData name="Cédric Klodzinski" userId="7a2edc1280d802c3" providerId="LiveId" clId="{B5DD18D0-5A1C-4343-A609-30DAC396687B}" dt="2022-04-30T21:43:33.052" v="16310"/>
          <ac:picMkLst>
            <pc:docMk/>
            <pc:sldMk cId="1158852789" sldId="309"/>
            <ac:picMk id="6" creationId="{051F2367-AB9E-48EF-BBC4-3F4F30819CC0}"/>
          </ac:picMkLst>
        </pc:picChg>
      </pc:sldChg>
      <pc:sldChg chg="new del">
        <pc:chgData name="Cédric Klodzinski" userId="7a2edc1280d802c3" providerId="LiveId" clId="{B5DD18D0-5A1C-4343-A609-30DAC396687B}" dt="2022-04-30T21:38:38.911" v="16093" actId="680"/>
        <pc:sldMkLst>
          <pc:docMk/>
          <pc:sldMk cId="3895377294" sldId="309"/>
        </pc:sldMkLst>
      </pc:sldChg>
      <pc:sldChg chg="addSp delSp modSp new mod modNotesTx">
        <pc:chgData name="Cédric Klodzinski" userId="7a2edc1280d802c3" providerId="LiveId" clId="{B5DD18D0-5A1C-4343-A609-30DAC396687B}" dt="2022-05-03T20:11:08.021" v="45685" actId="113"/>
        <pc:sldMkLst>
          <pc:docMk/>
          <pc:sldMk cId="57046448" sldId="310"/>
        </pc:sldMkLst>
        <pc:spChg chg="mod">
          <ac:chgData name="Cédric Klodzinski" userId="7a2edc1280d802c3" providerId="LiveId" clId="{B5DD18D0-5A1C-4343-A609-30DAC396687B}" dt="2022-04-30T21:57:05.444" v="16320"/>
          <ac:spMkLst>
            <pc:docMk/>
            <pc:sldMk cId="57046448" sldId="310"/>
            <ac:spMk id="2" creationId="{6C87E5C4-A532-4993-BE59-23AE32566DDD}"/>
          </ac:spMkLst>
        </pc:spChg>
        <pc:spChg chg="mod">
          <ac:chgData name="Cédric Klodzinski" userId="7a2edc1280d802c3" providerId="LiveId" clId="{B5DD18D0-5A1C-4343-A609-30DAC396687B}" dt="2022-04-30T21:58:07.564" v="16415" actId="20577"/>
          <ac:spMkLst>
            <pc:docMk/>
            <pc:sldMk cId="57046448" sldId="310"/>
            <ac:spMk id="3" creationId="{70455E24-54E2-4744-B7D2-6B1CBC1B73D4}"/>
          </ac:spMkLst>
        </pc:spChg>
        <pc:spChg chg="del">
          <ac:chgData name="Cédric Klodzinski" userId="7a2edc1280d802c3" providerId="LiveId" clId="{B5DD18D0-5A1C-4343-A609-30DAC396687B}" dt="2022-04-30T21:57:35.590" v="16384"/>
          <ac:spMkLst>
            <pc:docMk/>
            <pc:sldMk cId="57046448" sldId="310"/>
            <ac:spMk id="4" creationId="{7445A509-9FB3-4AAF-8E49-5410550EEC63}"/>
          </ac:spMkLst>
        </pc:spChg>
        <pc:spChg chg="mod">
          <ac:chgData name="Cédric Klodzinski" userId="7a2edc1280d802c3" providerId="LiveId" clId="{B5DD18D0-5A1C-4343-A609-30DAC396687B}" dt="2022-05-03T20:08:16.933" v="45318" actId="122"/>
          <ac:spMkLst>
            <pc:docMk/>
            <pc:sldMk cId="57046448" sldId="310"/>
            <ac:spMk id="5" creationId="{3DF9AE1E-66CA-4A46-932D-6690F2D05936}"/>
          </ac:spMkLst>
        </pc:spChg>
        <pc:spChg chg="del">
          <ac:chgData name="Cédric Klodzinski" userId="7a2edc1280d802c3" providerId="LiveId" clId="{B5DD18D0-5A1C-4343-A609-30DAC396687B}" dt="2022-04-30T21:57:30.230" v="16383"/>
          <ac:spMkLst>
            <pc:docMk/>
            <pc:sldMk cId="57046448" sldId="310"/>
            <ac:spMk id="6" creationId="{636B31F0-04DB-40C5-8000-2855BD076AB5}"/>
          </ac:spMkLst>
        </pc:spChg>
        <pc:picChg chg="add mod">
          <ac:chgData name="Cédric Klodzinski" userId="7a2edc1280d802c3" providerId="LiveId" clId="{B5DD18D0-5A1C-4343-A609-30DAC396687B}" dt="2022-04-30T21:58:22.536" v="16417" actId="1076"/>
          <ac:picMkLst>
            <pc:docMk/>
            <pc:sldMk cId="57046448" sldId="310"/>
            <ac:picMk id="7" creationId="{76D38E0B-969A-4FA1-9CB5-E78860D9958A}"/>
          </ac:picMkLst>
        </pc:picChg>
        <pc:picChg chg="add mod">
          <ac:chgData name="Cédric Klodzinski" userId="7a2edc1280d802c3" providerId="LiveId" clId="{B5DD18D0-5A1C-4343-A609-30DAC396687B}" dt="2022-04-30T21:58:11.254" v="16416" actId="1076"/>
          <ac:picMkLst>
            <pc:docMk/>
            <pc:sldMk cId="57046448" sldId="310"/>
            <ac:picMk id="8" creationId="{53A9E306-B37F-49AB-9770-DE6F625F8566}"/>
          </ac:picMkLst>
        </pc:picChg>
      </pc:sldChg>
      <pc:sldChg chg="addSp delSp modSp new mod">
        <pc:chgData name="Cédric Klodzinski" userId="7a2edc1280d802c3" providerId="LiveId" clId="{B5DD18D0-5A1C-4343-A609-30DAC396687B}" dt="2022-05-03T21:26:37.395" v="50392" actId="20577"/>
        <pc:sldMkLst>
          <pc:docMk/>
          <pc:sldMk cId="2043404317" sldId="311"/>
        </pc:sldMkLst>
        <pc:spChg chg="mod">
          <ac:chgData name="Cédric Klodzinski" userId="7a2edc1280d802c3" providerId="LiveId" clId="{B5DD18D0-5A1C-4343-A609-30DAC396687B}" dt="2022-04-30T21:58:46.765" v="16461" actId="20577"/>
          <ac:spMkLst>
            <pc:docMk/>
            <pc:sldMk cId="2043404317" sldId="311"/>
            <ac:spMk id="2" creationId="{93AB15F4-0BE4-4F8F-8FB8-6BF4A7628B93}"/>
          </ac:spMkLst>
        </pc:spChg>
        <pc:spChg chg="mod">
          <ac:chgData name="Cédric Klodzinski" userId="7a2edc1280d802c3" providerId="LiveId" clId="{B5DD18D0-5A1C-4343-A609-30DAC396687B}" dt="2022-05-03T21:26:37.395" v="50392" actId="20577"/>
          <ac:spMkLst>
            <pc:docMk/>
            <pc:sldMk cId="2043404317" sldId="311"/>
            <ac:spMk id="3" creationId="{1B672E4E-ED01-4B7E-B0F3-AC608BE57B72}"/>
          </ac:spMkLst>
        </pc:spChg>
        <pc:spChg chg="del">
          <ac:chgData name="Cédric Klodzinski" userId="7a2edc1280d802c3" providerId="LiveId" clId="{B5DD18D0-5A1C-4343-A609-30DAC396687B}" dt="2022-04-30T22:02:45.066" v="16676"/>
          <ac:spMkLst>
            <pc:docMk/>
            <pc:sldMk cId="2043404317" sldId="311"/>
            <ac:spMk id="4" creationId="{61E0E321-F6FE-4BEA-9265-FCDC8CB6AE6A}"/>
          </ac:spMkLst>
        </pc:spChg>
        <pc:picChg chg="add mod">
          <ac:chgData name="Cédric Klodzinski" userId="7a2edc1280d802c3" providerId="LiveId" clId="{B5DD18D0-5A1C-4343-A609-30DAC396687B}" dt="2022-04-30T22:02:45.066" v="16676"/>
          <ac:picMkLst>
            <pc:docMk/>
            <pc:sldMk cId="2043404317" sldId="311"/>
            <ac:picMk id="6" creationId="{DC216508-3FD7-4B42-80A0-C5F4AF596983}"/>
          </ac:picMkLst>
        </pc:picChg>
      </pc:sldChg>
      <pc:sldChg chg="new del">
        <pc:chgData name="Cédric Klodzinski" userId="7a2edc1280d802c3" providerId="LiveId" clId="{B5DD18D0-5A1C-4343-A609-30DAC396687B}" dt="2022-04-30T22:06:53.590" v="16679" actId="47"/>
        <pc:sldMkLst>
          <pc:docMk/>
          <pc:sldMk cId="3040103598" sldId="312"/>
        </pc:sldMkLst>
      </pc:sldChg>
      <pc:sldChg chg="addSp delSp modSp new mod">
        <pc:chgData name="Cédric Klodzinski" userId="7a2edc1280d802c3" providerId="LiveId" clId="{B5DD18D0-5A1C-4343-A609-30DAC396687B}" dt="2022-05-03T21:27:00.387" v="50408" actId="20577"/>
        <pc:sldMkLst>
          <pc:docMk/>
          <pc:sldMk cId="216894188" sldId="313"/>
        </pc:sldMkLst>
        <pc:spChg chg="mod">
          <ac:chgData name="Cédric Klodzinski" userId="7a2edc1280d802c3" providerId="LiveId" clId="{B5DD18D0-5A1C-4343-A609-30DAC396687B}" dt="2022-05-02T20:42:58.679" v="34777" actId="20577"/>
          <ac:spMkLst>
            <pc:docMk/>
            <pc:sldMk cId="216894188" sldId="313"/>
            <ac:spMk id="2" creationId="{03175DC2-7028-465D-B4AA-222B05B9B322}"/>
          </ac:spMkLst>
        </pc:spChg>
        <pc:spChg chg="mod">
          <ac:chgData name="Cédric Klodzinski" userId="7a2edc1280d802c3" providerId="LiveId" clId="{B5DD18D0-5A1C-4343-A609-30DAC396687B}" dt="2022-05-03T21:27:00.387" v="50408" actId="20577"/>
          <ac:spMkLst>
            <pc:docMk/>
            <pc:sldMk cId="216894188" sldId="313"/>
            <ac:spMk id="3" creationId="{9F2E3AAC-EEC1-4D28-B4FE-118C311561C6}"/>
          </ac:spMkLst>
        </pc:spChg>
        <pc:spChg chg="del">
          <ac:chgData name="Cédric Klodzinski" userId="7a2edc1280d802c3" providerId="LiveId" clId="{B5DD18D0-5A1C-4343-A609-30DAC396687B}" dt="2022-04-30T22:07:19.372" v="16734"/>
          <ac:spMkLst>
            <pc:docMk/>
            <pc:sldMk cId="216894188" sldId="313"/>
            <ac:spMk id="4" creationId="{5BF01C8F-B80F-4B74-8847-D80192C55FBB}"/>
          </ac:spMkLst>
        </pc:spChg>
        <pc:picChg chg="add mod">
          <ac:chgData name="Cédric Klodzinski" userId="7a2edc1280d802c3" providerId="LiveId" clId="{B5DD18D0-5A1C-4343-A609-30DAC396687B}" dt="2022-04-30T22:07:19.372" v="16734"/>
          <ac:picMkLst>
            <pc:docMk/>
            <pc:sldMk cId="216894188" sldId="313"/>
            <ac:picMk id="6" creationId="{BDC5D15E-A331-4AFB-B82E-BFD12C6B004D}"/>
          </ac:picMkLst>
        </pc:picChg>
      </pc:sldChg>
      <pc:sldChg chg="addSp delSp modSp new mod">
        <pc:chgData name="Cédric Klodzinski" userId="7a2edc1280d802c3" providerId="LiveId" clId="{B5DD18D0-5A1C-4343-A609-30DAC396687B}" dt="2022-05-03T21:25:43.455" v="50382" actId="113"/>
        <pc:sldMkLst>
          <pc:docMk/>
          <pc:sldMk cId="1275933978" sldId="314"/>
        </pc:sldMkLst>
        <pc:spChg chg="mod">
          <ac:chgData name="Cédric Klodzinski" userId="7a2edc1280d802c3" providerId="LiveId" clId="{B5DD18D0-5A1C-4343-A609-30DAC396687B}" dt="2022-04-30T22:19:28.930" v="17254" actId="20577"/>
          <ac:spMkLst>
            <pc:docMk/>
            <pc:sldMk cId="1275933978" sldId="314"/>
            <ac:spMk id="2" creationId="{46E841FF-257C-4C64-A992-87968CC81EF7}"/>
          </ac:spMkLst>
        </pc:spChg>
        <pc:spChg chg="mod">
          <ac:chgData name="Cédric Klodzinski" userId="7a2edc1280d802c3" providerId="LiveId" clId="{B5DD18D0-5A1C-4343-A609-30DAC396687B}" dt="2022-05-03T21:25:43.455" v="50382" actId="113"/>
          <ac:spMkLst>
            <pc:docMk/>
            <pc:sldMk cId="1275933978" sldId="314"/>
            <ac:spMk id="3" creationId="{8B0FC5F8-409A-42D2-B6CD-3BA7E347DE86}"/>
          </ac:spMkLst>
        </pc:spChg>
        <pc:spChg chg="del">
          <ac:chgData name="Cédric Klodzinski" userId="7a2edc1280d802c3" providerId="LiveId" clId="{B5DD18D0-5A1C-4343-A609-30DAC396687B}" dt="2022-04-30T22:23:00.460" v="17675"/>
          <ac:spMkLst>
            <pc:docMk/>
            <pc:sldMk cId="1275933978" sldId="314"/>
            <ac:spMk id="4" creationId="{CB2985AD-EEA6-47D4-842C-96E0AA345544}"/>
          </ac:spMkLst>
        </pc:spChg>
        <pc:picChg chg="add mod">
          <ac:chgData name="Cédric Klodzinski" userId="7a2edc1280d802c3" providerId="LiveId" clId="{B5DD18D0-5A1C-4343-A609-30DAC396687B}" dt="2022-04-30T22:23:00.460" v="17675"/>
          <ac:picMkLst>
            <pc:docMk/>
            <pc:sldMk cId="1275933978" sldId="314"/>
            <ac:picMk id="7170" creationId="{EFAE5CD4-17F8-4DFF-8ACE-F590794471BC}"/>
          </ac:picMkLst>
        </pc:picChg>
      </pc:sldChg>
      <pc:sldChg chg="addSp delSp modSp new mod">
        <pc:chgData name="Cédric Klodzinski" userId="7a2edc1280d802c3" providerId="LiveId" clId="{B5DD18D0-5A1C-4343-A609-30DAC396687B}" dt="2022-05-03T21:26:08.659" v="50387" actId="14"/>
        <pc:sldMkLst>
          <pc:docMk/>
          <pc:sldMk cId="3857015132" sldId="315"/>
        </pc:sldMkLst>
        <pc:spChg chg="mod">
          <ac:chgData name="Cédric Klodzinski" userId="7a2edc1280d802c3" providerId="LiveId" clId="{B5DD18D0-5A1C-4343-A609-30DAC396687B}" dt="2022-04-30T22:23:24.650" v="17713" actId="20577"/>
          <ac:spMkLst>
            <pc:docMk/>
            <pc:sldMk cId="3857015132" sldId="315"/>
            <ac:spMk id="2" creationId="{E7EFA4D5-04CB-4F19-AC95-C757F4E75A53}"/>
          </ac:spMkLst>
        </pc:spChg>
        <pc:spChg chg="add del mod">
          <ac:chgData name="Cédric Klodzinski" userId="7a2edc1280d802c3" providerId="LiveId" clId="{B5DD18D0-5A1C-4343-A609-30DAC396687B}" dt="2022-05-03T21:26:08.659" v="50387" actId="14"/>
          <ac:spMkLst>
            <pc:docMk/>
            <pc:sldMk cId="3857015132" sldId="315"/>
            <ac:spMk id="3" creationId="{4AB599F4-E233-4CF0-872C-8A23A6821545}"/>
          </ac:spMkLst>
        </pc:spChg>
        <pc:spChg chg="del">
          <ac:chgData name="Cédric Klodzinski" userId="7a2edc1280d802c3" providerId="LiveId" clId="{B5DD18D0-5A1C-4343-A609-30DAC396687B}" dt="2022-04-30T22:24:55.510" v="17862"/>
          <ac:spMkLst>
            <pc:docMk/>
            <pc:sldMk cId="3857015132" sldId="315"/>
            <ac:spMk id="4" creationId="{BF70F5FC-F945-4FEC-95FF-F37F99FD7813}"/>
          </ac:spMkLst>
        </pc:spChg>
        <pc:spChg chg="add del mod">
          <ac:chgData name="Cédric Klodzinski" userId="7a2edc1280d802c3" providerId="LiveId" clId="{B5DD18D0-5A1C-4343-A609-30DAC396687B}" dt="2022-04-30T22:24:31.292" v="17857" actId="478"/>
          <ac:spMkLst>
            <pc:docMk/>
            <pc:sldMk cId="3857015132" sldId="315"/>
            <ac:spMk id="5" creationId="{986B6BA1-1E88-4F09-AD7C-03254CD90A9B}"/>
          </ac:spMkLst>
        </pc:spChg>
        <pc:spChg chg="add del mod">
          <ac:chgData name="Cédric Klodzinski" userId="7a2edc1280d802c3" providerId="LiveId" clId="{B5DD18D0-5A1C-4343-A609-30DAC396687B}" dt="2022-04-30T22:24:33.932" v="17859" actId="478"/>
          <ac:spMkLst>
            <pc:docMk/>
            <pc:sldMk cId="3857015132" sldId="315"/>
            <ac:spMk id="6" creationId="{2FD1471D-5C2C-415C-85B7-80A57ED5C800}"/>
          </ac:spMkLst>
        </pc:spChg>
        <pc:spChg chg="add del mod">
          <ac:chgData name="Cédric Klodzinski" userId="7a2edc1280d802c3" providerId="LiveId" clId="{B5DD18D0-5A1C-4343-A609-30DAC396687B}" dt="2022-04-30T22:30:18.655" v="18131" actId="478"/>
          <ac:spMkLst>
            <pc:docMk/>
            <pc:sldMk cId="3857015132" sldId="315"/>
            <ac:spMk id="7" creationId="{1990731B-0D5C-4486-813E-5FA1D8B57230}"/>
          </ac:spMkLst>
        </pc:spChg>
        <pc:picChg chg="add del">
          <ac:chgData name="Cédric Klodzinski" userId="7a2edc1280d802c3" providerId="LiveId" clId="{B5DD18D0-5A1C-4343-A609-30DAC396687B}" dt="2022-04-30T22:24:38.345" v="17860"/>
          <ac:picMkLst>
            <pc:docMk/>
            <pc:sldMk cId="3857015132" sldId="315"/>
            <ac:picMk id="8194" creationId="{5D4A7FCD-02BC-408C-B1AB-C64BF6DE0DC8}"/>
          </ac:picMkLst>
        </pc:picChg>
        <pc:picChg chg="add del mod">
          <ac:chgData name="Cédric Klodzinski" userId="7a2edc1280d802c3" providerId="LiveId" clId="{B5DD18D0-5A1C-4343-A609-30DAC396687B}" dt="2022-04-30T22:30:08.205" v="18129" actId="478"/>
          <ac:picMkLst>
            <pc:docMk/>
            <pc:sldMk cId="3857015132" sldId="315"/>
            <ac:picMk id="8196" creationId="{4557578E-D68D-4B0B-A3F0-BDD49359F42B}"/>
          </ac:picMkLst>
        </pc:picChg>
      </pc:sldChg>
      <pc:sldChg chg="addSp delSp modSp new mod">
        <pc:chgData name="Cédric Klodzinski" userId="7a2edc1280d802c3" providerId="LiveId" clId="{B5DD18D0-5A1C-4343-A609-30DAC396687B}" dt="2022-05-02T20:45:36.711" v="35025" actId="20577"/>
        <pc:sldMkLst>
          <pc:docMk/>
          <pc:sldMk cId="3174276835" sldId="316"/>
        </pc:sldMkLst>
        <pc:spChg chg="mod">
          <ac:chgData name="Cédric Klodzinski" userId="7a2edc1280d802c3" providerId="LiveId" clId="{B5DD18D0-5A1C-4343-A609-30DAC396687B}" dt="2022-04-30T22:36:32.688" v="18843" actId="20577"/>
          <ac:spMkLst>
            <pc:docMk/>
            <pc:sldMk cId="3174276835" sldId="316"/>
            <ac:spMk id="2" creationId="{E625407A-37FA-47EF-A970-9567D281A9F8}"/>
          </ac:spMkLst>
        </pc:spChg>
        <pc:spChg chg="mod">
          <ac:chgData name="Cédric Klodzinski" userId="7a2edc1280d802c3" providerId="LiveId" clId="{B5DD18D0-5A1C-4343-A609-30DAC396687B}" dt="2022-05-02T20:45:36.711" v="35025" actId="20577"/>
          <ac:spMkLst>
            <pc:docMk/>
            <pc:sldMk cId="3174276835" sldId="316"/>
            <ac:spMk id="3" creationId="{0008C7A8-000B-4CFD-96B6-CA8106833856}"/>
          </ac:spMkLst>
        </pc:spChg>
        <pc:spChg chg="del">
          <ac:chgData name="Cédric Klodzinski" userId="7a2edc1280d802c3" providerId="LiveId" clId="{B5DD18D0-5A1C-4343-A609-30DAC396687B}" dt="2022-04-30T22:39:30.070" v="19092"/>
          <ac:spMkLst>
            <pc:docMk/>
            <pc:sldMk cId="3174276835" sldId="316"/>
            <ac:spMk id="4" creationId="{6F63DE1A-E6E9-4B0A-8CBE-4DDD14E6534C}"/>
          </ac:spMkLst>
        </pc:spChg>
        <pc:picChg chg="add mod">
          <ac:chgData name="Cédric Klodzinski" userId="7a2edc1280d802c3" providerId="LiveId" clId="{B5DD18D0-5A1C-4343-A609-30DAC396687B}" dt="2022-04-30T22:39:30.070" v="19092"/>
          <ac:picMkLst>
            <pc:docMk/>
            <pc:sldMk cId="3174276835" sldId="316"/>
            <ac:picMk id="6" creationId="{A3106711-03D3-4197-B2CE-F58C0AF29A69}"/>
          </ac:picMkLst>
        </pc:picChg>
      </pc:sldChg>
      <pc:sldChg chg="modSp new mod">
        <pc:chgData name="Cédric Klodzinski" userId="7a2edc1280d802c3" providerId="LiveId" clId="{B5DD18D0-5A1C-4343-A609-30DAC396687B}" dt="2022-05-03T21:28:04.396" v="50423" actId="27636"/>
        <pc:sldMkLst>
          <pc:docMk/>
          <pc:sldMk cId="3751889863" sldId="317"/>
        </pc:sldMkLst>
        <pc:spChg chg="mod">
          <ac:chgData name="Cédric Klodzinski" userId="7a2edc1280d802c3" providerId="LiveId" clId="{B5DD18D0-5A1C-4343-A609-30DAC396687B}" dt="2022-04-30T22:46:12.568" v="19141" actId="20577"/>
          <ac:spMkLst>
            <pc:docMk/>
            <pc:sldMk cId="3751889863" sldId="317"/>
            <ac:spMk id="2" creationId="{C1E06B4B-A51C-4AF9-8169-D43DDC58DB19}"/>
          </ac:spMkLst>
        </pc:spChg>
        <pc:spChg chg="mod">
          <ac:chgData name="Cédric Klodzinski" userId="7a2edc1280d802c3" providerId="LiveId" clId="{B5DD18D0-5A1C-4343-A609-30DAC396687B}" dt="2022-05-03T21:28:04.396" v="50423" actId="27636"/>
          <ac:spMkLst>
            <pc:docMk/>
            <pc:sldMk cId="3751889863" sldId="317"/>
            <ac:spMk id="3" creationId="{C36E4B3B-99FB-4CDB-BB35-21FD54700AEF}"/>
          </ac:spMkLst>
        </pc:spChg>
      </pc:sldChg>
      <pc:sldChg chg="modSp new mod">
        <pc:chgData name="Cédric Klodzinski" userId="7a2edc1280d802c3" providerId="LiveId" clId="{B5DD18D0-5A1C-4343-A609-30DAC396687B}" dt="2022-05-01T00:37:56.987" v="22389" actId="20577"/>
        <pc:sldMkLst>
          <pc:docMk/>
          <pc:sldMk cId="420871826" sldId="318"/>
        </pc:sldMkLst>
        <pc:spChg chg="mod">
          <ac:chgData name="Cédric Klodzinski" userId="7a2edc1280d802c3" providerId="LiveId" clId="{B5DD18D0-5A1C-4343-A609-30DAC396687B}" dt="2022-04-30T22:53:40.256" v="19717" actId="20577"/>
          <ac:spMkLst>
            <pc:docMk/>
            <pc:sldMk cId="420871826" sldId="318"/>
            <ac:spMk id="2" creationId="{81991D70-6AB5-4D97-AF3D-21E48B634698}"/>
          </ac:spMkLst>
        </pc:spChg>
        <pc:spChg chg="mod">
          <ac:chgData name="Cédric Klodzinski" userId="7a2edc1280d802c3" providerId="LiveId" clId="{B5DD18D0-5A1C-4343-A609-30DAC396687B}" dt="2022-05-01T00:37:56.987" v="22389" actId="20577"/>
          <ac:spMkLst>
            <pc:docMk/>
            <pc:sldMk cId="420871826" sldId="318"/>
            <ac:spMk id="3" creationId="{A7116192-9F81-4944-906F-A3346840915E}"/>
          </ac:spMkLst>
        </pc:spChg>
      </pc:sldChg>
      <pc:sldChg chg="modSp new mod">
        <pc:chgData name="Cédric Klodzinski" userId="7a2edc1280d802c3" providerId="LiveId" clId="{B5DD18D0-5A1C-4343-A609-30DAC396687B}" dt="2022-05-03T21:41:05.263" v="52194" actId="20577"/>
        <pc:sldMkLst>
          <pc:docMk/>
          <pc:sldMk cId="2267548294" sldId="319"/>
        </pc:sldMkLst>
        <pc:spChg chg="mod">
          <ac:chgData name="Cédric Klodzinski" userId="7a2edc1280d802c3" providerId="LiveId" clId="{B5DD18D0-5A1C-4343-A609-30DAC396687B}" dt="2022-04-30T23:06:19.811" v="19922" actId="20577"/>
          <ac:spMkLst>
            <pc:docMk/>
            <pc:sldMk cId="2267548294" sldId="319"/>
            <ac:spMk id="2" creationId="{038CA6F7-DC57-494D-9E2B-87B9299E8E67}"/>
          </ac:spMkLst>
        </pc:spChg>
        <pc:spChg chg="mod">
          <ac:chgData name="Cédric Klodzinski" userId="7a2edc1280d802c3" providerId="LiveId" clId="{B5DD18D0-5A1C-4343-A609-30DAC396687B}" dt="2022-05-03T21:41:05.263" v="52194" actId="20577"/>
          <ac:spMkLst>
            <pc:docMk/>
            <pc:sldMk cId="2267548294" sldId="319"/>
            <ac:spMk id="3" creationId="{4697495F-C244-446A-8264-C4FC95BE23F9}"/>
          </ac:spMkLst>
        </pc:spChg>
      </pc:sldChg>
      <pc:sldChg chg="modSp new mod">
        <pc:chgData name="Cédric Klodzinski" userId="7a2edc1280d802c3" providerId="LiveId" clId="{B5DD18D0-5A1C-4343-A609-30DAC396687B}" dt="2022-05-03T22:31:20.992" v="53685" actId="20577"/>
        <pc:sldMkLst>
          <pc:docMk/>
          <pc:sldMk cId="4095778071" sldId="320"/>
        </pc:sldMkLst>
        <pc:spChg chg="mod">
          <ac:chgData name="Cédric Klodzinski" userId="7a2edc1280d802c3" providerId="LiveId" clId="{B5DD18D0-5A1C-4343-A609-30DAC396687B}" dt="2022-04-30T23:22:41.937" v="20112" actId="20577"/>
          <ac:spMkLst>
            <pc:docMk/>
            <pc:sldMk cId="4095778071" sldId="320"/>
            <ac:spMk id="2" creationId="{0C34F724-D8FE-4A76-924A-AC8E49D483CB}"/>
          </ac:spMkLst>
        </pc:spChg>
        <pc:spChg chg="mod">
          <ac:chgData name="Cédric Klodzinski" userId="7a2edc1280d802c3" providerId="LiveId" clId="{B5DD18D0-5A1C-4343-A609-30DAC396687B}" dt="2022-05-03T22:31:20.992" v="53685" actId="20577"/>
          <ac:spMkLst>
            <pc:docMk/>
            <pc:sldMk cId="4095778071" sldId="320"/>
            <ac:spMk id="3" creationId="{1C54D73F-82B6-4EEC-8321-EC4A6CA315E7}"/>
          </ac:spMkLst>
        </pc:spChg>
      </pc:sldChg>
      <pc:sldChg chg="modSp new mod">
        <pc:chgData name="Cédric Klodzinski" userId="7a2edc1280d802c3" providerId="LiveId" clId="{B5DD18D0-5A1C-4343-A609-30DAC396687B}" dt="2022-05-03T22:05:20.643" v="53526" actId="20577"/>
        <pc:sldMkLst>
          <pc:docMk/>
          <pc:sldMk cId="2008403898" sldId="321"/>
        </pc:sldMkLst>
        <pc:spChg chg="mod">
          <ac:chgData name="Cédric Klodzinski" userId="7a2edc1280d802c3" providerId="LiveId" clId="{B5DD18D0-5A1C-4343-A609-30DAC396687B}" dt="2022-04-30T23:33:51.080" v="20578" actId="20577"/>
          <ac:spMkLst>
            <pc:docMk/>
            <pc:sldMk cId="2008403898" sldId="321"/>
            <ac:spMk id="2" creationId="{C9E11459-F778-4FB6-BE71-B9C648B0C821}"/>
          </ac:spMkLst>
        </pc:spChg>
        <pc:spChg chg="mod">
          <ac:chgData name="Cédric Klodzinski" userId="7a2edc1280d802c3" providerId="LiveId" clId="{B5DD18D0-5A1C-4343-A609-30DAC396687B}" dt="2022-05-03T22:05:20.643" v="53526" actId="20577"/>
          <ac:spMkLst>
            <pc:docMk/>
            <pc:sldMk cId="2008403898" sldId="321"/>
            <ac:spMk id="3" creationId="{CA3E4EB8-C8B2-4A40-A5AB-2BE6BFB32FC8}"/>
          </ac:spMkLst>
        </pc:spChg>
      </pc:sldChg>
      <pc:sldChg chg="modSp new mod ord">
        <pc:chgData name="Cédric Klodzinski" userId="7a2edc1280d802c3" providerId="LiveId" clId="{B5DD18D0-5A1C-4343-A609-30DAC396687B}" dt="2022-05-02T21:25:21.876" v="37030" actId="113"/>
        <pc:sldMkLst>
          <pc:docMk/>
          <pc:sldMk cId="4002536346" sldId="322"/>
        </pc:sldMkLst>
        <pc:spChg chg="mod">
          <ac:chgData name="Cédric Klodzinski" userId="7a2edc1280d802c3" providerId="LiveId" clId="{B5DD18D0-5A1C-4343-A609-30DAC396687B}" dt="2022-05-01T00:02:40.354" v="21114" actId="20577"/>
          <ac:spMkLst>
            <pc:docMk/>
            <pc:sldMk cId="4002536346" sldId="322"/>
            <ac:spMk id="2" creationId="{4DCD098A-43C1-4873-AA03-991290D962F2}"/>
          </ac:spMkLst>
        </pc:spChg>
        <pc:spChg chg="mod">
          <ac:chgData name="Cédric Klodzinski" userId="7a2edc1280d802c3" providerId="LiveId" clId="{B5DD18D0-5A1C-4343-A609-30DAC396687B}" dt="2022-05-02T21:25:21.876" v="37030" actId="113"/>
          <ac:spMkLst>
            <pc:docMk/>
            <pc:sldMk cId="4002536346" sldId="322"/>
            <ac:spMk id="3" creationId="{3AA48E4A-6D60-4F9F-89F0-A46E32938BCF}"/>
          </ac:spMkLst>
        </pc:spChg>
      </pc:sldChg>
      <pc:sldChg chg="addSp delSp modSp new mod">
        <pc:chgData name="Cédric Klodzinski" userId="7a2edc1280d802c3" providerId="LiveId" clId="{B5DD18D0-5A1C-4343-A609-30DAC396687B}" dt="2022-05-01T01:02:42.092" v="22902"/>
        <pc:sldMkLst>
          <pc:docMk/>
          <pc:sldMk cId="2046302624" sldId="323"/>
        </pc:sldMkLst>
        <pc:spChg chg="mod">
          <ac:chgData name="Cédric Klodzinski" userId="7a2edc1280d802c3" providerId="LiveId" clId="{B5DD18D0-5A1C-4343-A609-30DAC396687B}" dt="2022-05-01T01:02:03.883" v="22901" actId="20577"/>
          <ac:spMkLst>
            <pc:docMk/>
            <pc:sldMk cId="2046302624" sldId="323"/>
            <ac:spMk id="2" creationId="{C9B0234B-E523-4D29-9092-FC90832D4ACC}"/>
          </ac:spMkLst>
        </pc:spChg>
        <pc:spChg chg="del">
          <ac:chgData name="Cédric Klodzinski" userId="7a2edc1280d802c3" providerId="LiveId" clId="{B5DD18D0-5A1C-4343-A609-30DAC396687B}" dt="2022-05-01T01:02:42.092" v="22902"/>
          <ac:spMkLst>
            <pc:docMk/>
            <pc:sldMk cId="2046302624" sldId="323"/>
            <ac:spMk id="3" creationId="{00A53FD7-8275-4280-8C53-62DC9A530D12}"/>
          </ac:spMkLst>
        </pc:spChg>
        <pc:picChg chg="add mod">
          <ac:chgData name="Cédric Klodzinski" userId="7a2edc1280d802c3" providerId="LiveId" clId="{B5DD18D0-5A1C-4343-A609-30DAC396687B}" dt="2022-05-01T01:02:42.092" v="22902"/>
          <ac:picMkLst>
            <pc:docMk/>
            <pc:sldMk cId="2046302624" sldId="323"/>
            <ac:picMk id="5" creationId="{09221057-EB48-45D6-853E-9875CD7A6B97}"/>
          </ac:picMkLst>
        </pc:picChg>
      </pc:sldChg>
      <pc:sldChg chg="modSp new del mod">
        <pc:chgData name="Cédric Klodzinski" userId="7a2edc1280d802c3" providerId="LiveId" clId="{B5DD18D0-5A1C-4343-A609-30DAC396687B}" dt="2022-05-01T01:01:19.460" v="22838" actId="47"/>
        <pc:sldMkLst>
          <pc:docMk/>
          <pc:sldMk cId="196016088" sldId="324"/>
        </pc:sldMkLst>
        <pc:spChg chg="mod">
          <ac:chgData name="Cédric Klodzinski" userId="7a2edc1280d802c3" providerId="LiveId" clId="{B5DD18D0-5A1C-4343-A609-30DAC396687B}" dt="2022-05-01T00:59:40.700" v="22697" actId="20577"/>
          <ac:spMkLst>
            <pc:docMk/>
            <pc:sldMk cId="196016088" sldId="324"/>
            <ac:spMk id="2" creationId="{F2F8BD3A-8E2E-4DCD-AFBD-58978EAC20B9}"/>
          </ac:spMkLst>
        </pc:spChg>
        <pc:spChg chg="mod">
          <ac:chgData name="Cédric Klodzinski" userId="7a2edc1280d802c3" providerId="LiveId" clId="{B5DD18D0-5A1C-4343-A609-30DAC396687B}" dt="2022-05-01T01:01:09.173" v="22837" actId="5793"/>
          <ac:spMkLst>
            <pc:docMk/>
            <pc:sldMk cId="196016088" sldId="324"/>
            <ac:spMk id="3" creationId="{97EFF4D8-AF93-4931-AFF9-4302A59F59ED}"/>
          </ac:spMkLst>
        </pc:spChg>
      </pc:sldChg>
      <pc:sldChg chg="addSp delSp modSp new mod">
        <pc:chgData name="Cédric Klodzinski" userId="7a2edc1280d802c3" providerId="LiveId" clId="{B5DD18D0-5A1C-4343-A609-30DAC396687B}" dt="2022-05-01T01:04:14.451" v="22981" actId="20577"/>
        <pc:sldMkLst>
          <pc:docMk/>
          <pc:sldMk cId="2331792312" sldId="324"/>
        </pc:sldMkLst>
        <pc:spChg chg="mod">
          <ac:chgData name="Cédric Klodzinski" userId="7a2edc1280d802c3" providerId="LiveId" clId="{B5DD18D0-5A1C-4343-A609-30DAC396687B}" dt="2022-05-01T01:04:14.451" v="22981" actId="20577"/>
          <ac:spMkLst>
            <pc:docMk/>
            <pc:sldMk cId="2331792312" sldId="324"/>
            <ac:spMk id="2" creationId="{3E012FF2-E1AD-432F-A1F6-C774DA5587B8}"/>
          </ac:spMkLst>
        </pc:spChg>
        <pc:spChg chg="del">
          <ac:chgData name="Cédric Klodzinski" userId="7a2edc1280d802c3" providerId="LiveId" clId="{B5DD18D0-5A1C-4343-A609-30DAC396687B}" dt="2022-05-01T01:04:08.366" v="22968"/>
          <ac:spMkLst>
            <pc:docMk/>
            <pc:sldMk cId="2331792312" sldId="324"/>
            <ac:spMk id="3" creationId="{608D0078-B831-4BD5-A853-3FF062DE56A7}"/>
          </ac:spMkLst>
        </pc:spChg>
        <pc:picChg chg="add mod">
          <ac:chgData name="Cédric Klodzinski" userId="7a2edc1280d802c3" providerId="LiveId" clId="{B5DD18D0-5A1C-4343-A609-30DAC396687B}" dt="2022-05-01T01:04:08.366" v="22968"/>
          <ac:picMkLst>
            <pc:docMk/>
            <pc:sldMk cId="2331792312" sldId="324"/>
            <ac:picMk id="5" creationId="{25E16B86-9EBF-4AC5-BDF3-E2C542D0F2C8}"/>
          </ac:picMkLst>
        </pc:picChg>
      </pc:sldChg>
      <pc:sldChg chg="addSp delSp modSp new mod">
        <pc:chgData name="Cédric Klodzinski" userId="7a2edc1280d802c3" providerId="LiveId" clId="{B5DD18D0-5A1C-4343-A609-30DAC396687B}" dt="2022-05-01T01:06:41.355" v="23042"/>
        <pc:sldMkLst>
          <pc:docMk/>
          <pc:sldMk cId="7604130" sldId="325"/>
        </pc:sldMkLst>
        <pc:spChg chg="mod">
          <ac:chgData name="Cédric Klodzinski" userId="7a2edc1280d802c3" providerId="LiveId" clId="{B5DD18D0-5A1C-4343-A609-30DAC396687B}" dt="2022-05-01T01:04:38.382" v="23041" actId="20577"/>
          <ac:spMkLst>
            <pc:docMk/>
            <pc:sldMk cId="7604130" sldId="325"/>
            <ac:spMk id="2" creationId="{573E8629-F4D0-4DC0-A29B-F057B75AED10}"/>
          </ac:spMkLst>
        </pc:spChg>
        <pc:spChg chg="del">
          <ac:chgData name="Cédric Klodzinski" userId="7a2edc1280d802c3" providerId="LiveId" clId="{B5DD18D0-5A1C-4343-A609-30DAC396687B}" dt="2022-05-01T01:06:41.355" v="23042"/>
          <ac:spMkLst>
            <pc:docMk/>
            <pc:sldMk cId="7604130" sldId="325"/>
            <ac:spMk id="3" creationId="{7BDFEBAC-0E91-4DC9-8441-AAF0AE43954A}"/>
          </ac:spMkLst>
        </pc:spChg>
        <pc:picChg chg="add mod">
          <ac:chgData name="Cédric Klodzinski" userId="7a2edc1280d802c3" providerId="LiveId" clId="{B5DD18D0-5A1C-4343-A609-30DAC396687B}" dt="2022-05-01T01:06:41.355" v="23042"/>
          <ac:picMkLst>
            <pc:docMk/>
            <pc:sldMk cId="7604130" sldId="325"/>
            <ac:picMk id="5" creationId="{0F8E4D51-6241-4A97-9177-C1AA2DC71A33}"/>
          </ac:picMkLst>
        </pc:picChg>
      </pc:sldChg>
      <pc:sldChg chg="addSp delSp modSp new mod">
        <pc:chgData name="Cédric Klodzinski" userId="7a2edc1280d802c3" providerId="LiveId" clId="{B5DD18D0-5A1C-4343-A609-30DAC396687B}" dt="2022-05-01T01:08:15.163" v="23101"/>
        <pc:sldMkLst>
          <pc:docMk/>
          <pc:sldMk cId="1083674640" sldId="326"/>
        </pc:sldMkLst>
        <pc:spChg chg="mod">
          <ac:chgData name="Cédric Klodzinski" userId="7a2edc1280d802c3" providerId="LiveId" clId="{B5DD18D0-5A1C-4343-A609-30DAC396687B}" dt="2022-05-01T01:07:30.147" v="23100" actId="20577"/>
          <ac:spMkLst>
            <pc:docMk/>
            <pc:sldMk cId="1083674640" sldId="326"/>
            <ac:spMk id="2" creationId="{04B23E60-6B1D-40C3-BB6A-D6303B235350}"/>
          </ac:spMkLst>
        </pc:spChg>
        <pc:spChg chg="del">
          <ac:chgData name="Cédric Klodzinski" userId="7a2edc1280d802c3" providerId="LiveId" clId="{B5DD18D0-5A1C-4343-A609-30DAC396687B}" dt="2022-05-01T01:08:15.163" v="23101"/>
          <ac:spMkLst>
            <pc:docMk/>
            <pc:sldMk cId="1083674640" sldId="326"/>
            <ac:spMk id="3" creationId="{869AA704-E6B7-48BC-B88E-2D324BC53B96}"/>
          </ac:spMkLst>
        </pc:spChg>
        <pc:picChg chg="add mod">
          <ac:chgData name="Cédric Klodzinski" userId="7a2edc1280d802c3" providerId="LiveId" clId="{B5DD18D0-5A1C-4343-A609-30DAC396687B}" dt="2022-05-01T01:08:15.163" v="23101"/>
          <ac:picMkLst>
            <pc:docMk/>
            <pc:sldMk cId="1083674640" sldId="326"/>
            <ac:picMk id="5" creationId="{F4991D73-6350-4441-9573-C7D878129CFD}"/>
          </ac:picMkLst>
        </pc:picChg>
      </pc:sldChg>
      <pc:sldChg chg="modSp new mod">
        <pc:chgData name="Cédric Klodzinski" userId="7a2edc1280d802c3" providerId="LiveId" clId="{B5DD18D0-5A1C-4343-A609-30DAC396687B}" dt="2022-05-04T19:24:44.525" v="53687" actId="1035"/>
        <pc:sldMkLst>
          <pc:docMk/>
          <pc:sldMk cId="1193954862" sldId="327"/>
        </pc:sldMkLst>
        <pc:spChg chg="mod">
          <ac:chgData name="Cédric Klodzinski" userId="7a2edc1280d802c3" providerId="LiveId" clId="{B5DD18D0-5A1C-4343-A609-30DAC396687B}" dt="2022-05-04T19:24:44.525" v="53687" actId="1035"/>
          <ac:spMkLst>
            <pc:docMk/>
            <pc:sldMk cId="1193954862" sldId="327"/>
            <ac:spMk id="2" creationId="{591A6989-3134-4303-925E-44010CC5BCA2}"/>
          </ac:spMkLst>
        </pc:spChg>
        <pc:spChg chg="mod">
          <ac:chgData name="Cédric Klodzinski" userId="7a2edc1280d802c3" providerId="LiveId" clId="{B5DD18D0-5A1C-4343-A609-30DAC396687B}" dt="2022-05-01T01:09:37.189" v="23206" actId="20577"/>
          <ac:spMkLst>
            <pc:docMk/>
            <pc:sldMk cId="1193954862" sldId="327"/>
            <ac:spMk id="3" creationId="{93D8FD94-5070-4452-89E3-C8B0DDBFA136}"/>
          </ac:spMkLst>
        </pc:spChg>
      </pc:sldChg>
      <pc:sldChg chg="modSp new mod">
        <pc:chgData name="Cédric Klodzinski" userId="7a2edc1280d802c3" providerId="LiveId" clId="{B5DD18D0-5A1C-4343-A609-30DAC396687B}" dt="2022-05-04T19:40:36.762" v="55275" actId="20577"/>
        <pc:sldMkLst>
          <pc:docMk/>
          <pc:sldMk cId="3026052903" sldId="328"/>
        </pc:sldMkLst>
        <pc:spChg chg="mod">
          <ac:chgData name="Cédric Klodzinski" userId="7a2edc1280d802c3" providerId="LiveId" clId="{B5DD18D0-5A1C-4343-A609-30DAC396687B}" dt="2022-05-01T12:11:23.749" v="23245" actId="20577"/>
          <ac:spMkLst>
            <pc:docMk/>
            <pc:sldMk cId="3026052903" sldId="328"/>
            <ac:spMk id="2" creationId="{7B796757-C73B-4B30-A8CA-51D2B3C7250A}"/>
          </ac:spMkLst>
        </pc:spChg>
        <pc:spChg chg="mod">
          <ac:chgData name="Cédric Klodzinski" userId="7a2edc1280d802c3" providerId="LiveId" clId="{B5DD18D0-5A1C-4343-A609-30DAC396687B}" dt="2022-05-04T19:40:36.762" v="55275" actId="20577"/>
          <ac:spMkLst>
            <pc:docMk/>
            <pc:sldMk cId="3026052903" sldId="328"/>
            <ac:spMk id="3" creationId="{7C11B353-53BF-423B-8C92-9F7A9BBAA60A}"/>
          </ac:spMkLst>
        </pc:spChg>
      </pc:sldChg>
      <pc:sldChg chg="modSp new mod">
        <pc:chgData name="Cédric Klodzinski" userId="7a2edc1280d802c3" providerId="LiveId" clId="{B5DD18D0-5A1C-4343-A609-30DAC396687B}" dt="2022-05-05T20:48:49.854" v="65362" actId="27636"/>
        <pc:sldMkLst>
          <pc:docMk/>
          <pc:sldMk cId="3403842644" sldId="329"/>
        </pc:sldMkLst>
        <pc:spChg chg="mod">
          <ac:chgData name="Cédric Klodzinski" userId="7a2edc1280d802c3" providerId="LiveId" clId="{B5DD18D0-5A1C-4343-A609-30DAC396687B}" dt="2022-05-01T12:20:51.504" v="23631" actId="20577"/>
          <ac:spMkLst>
            <pc:docMk/>
            <pc:sldMk cId="3403842644" sldId="329"/>
            <ac:spMk id="2" creationId="{B99C46BB-3CFF-4F8C-B11F-5F1486A2BD3D}"/>
          </ac:spMkLst>
        </pc:spChg>
        <pc:spChg chg="mod">
          <ac:chgData name="Cédric Klodzinski" userId="7a2edc1280d802c3" providerId="LiveId" clId="{B5DD18D0-5A1C-4343-A609-30DAC396687B}" dt="2022-05-05T20:48:49.854" v="65362" actId="27636"/>
          <ac:spMkLst>
            <pc:docMk/>
            <pc:sldMk cId="3403842644" sldId="329"/>
            <ac:spMk id="3" creationId="{84339742-1A53-4A65-8BC0-247A542B1802}"/>
          </ac:spMkLst>
        </pc:spChg>
      </pc:sldChg>
      <pc:sldChg chg="addSp delSp modSp new mod modNotesTx">
        <pc:chgData name="Cédric Klodzinski" userId="7a2edc1280d802c3" providerId="LiveId" clId="{B5DD18D0-5A1C-4343-A609-30DAC396687B}" dt="2022-05-04T19:44:21.379" v="55454" actId="20577"/>
        <pc:sldMkLst>
          <pc:docMk/>
          <pc:sldMk cId="734259314" sldId="330"/>
        </pc:sldMkLst>
        <pc:spChg chg="mod">
          <ac:chgData name="Cédric Klodzinski" userId="7a2edc1280d802c3" providerId="LiveId" clId="{B5DD18D0-5A1C-4343-A609-30DAC396687B}" dt="2022-05-01T12:49:39.393" v="24797" actId="20577"/>
          <ac:spMkLst>
            <pc:docMk/>
            <pc:sldMk cId="734259314" sldId="330"/>
            <ac:spMk id="2" creationId="{5BE25BEB-8FAB-4786-9A2A-4A4CBDDCBE77}"/>
          </ac:spMkLst>
        </pc:spChg>
        <pc:spChg chg="del">
          <ac:chgData name="Cédric Klodzinski" userId="7a2edc1280d802c3" providerId="LiveId" clId="{B5DD18D0-5A1C-4343-A609-30DAC396687B}" dt="2022-05-01T12:48:27.640" v="24569"/>
          <ac:spMkLst>
            <pc:docMk/>
            <pc:sldMk cId="734259314" sldId="330"/>
            <ac:spMk id="3" creationId="{9937E8C9-170E-463E-A83A-5BB93ECE2778}"/>
          </ac:spMkLst>
        </pc:spChg>
        <pc:picChg chg="add mod">
          <ac:chgData name="Cédric Klodzinski" userId="7a2edc1280d802c3" providerId="LiveId" clId="{B5DD18D0-5A1C-4343-A609-30DAC396687B}" dt="2022-05-01T12:48:27.640" v="24569"/>
          <ac:picMkLst>
            <pc:docMk/>
            <pc:sldMk cId="734259314" sldId="330"/>
            <ac:picMk id="5" creationId="{44CB9C64-3922-4895-A844-2BD7BA9DADD3}"/>
          </ac:picMkLst>
        </pc:picChg>
      </pc:sldChg>
      <pc:sldChg chg="addSp modSp new mod">
        <pc:chgData name="Cédric Klodzinski" userId="7a2edc1280d802c3" providerId="LiveId" clId="{B5DD18D0-5A1C-4343-A609-30DAC396687B}" dt="2022-05-04T20:31:23.775" v="57474" actId="5793"/>
        <pc:sldMkLst>
          <pc:docMk/>
          <pc:sldMk cId="3639216991" sldId="331"/>
        </pc:sldMkLst>
        <pc:spChg chg="mod">
          <ac:chgData name="Cédric Klodzinski" userId="7a2edc1280d802c3" providerId="LiveId" clId="{B5DD18D0-5A1C-4343-A609-30DAC396687B}" dt="2022-05-01T13:21:21.952" v="25851" actId="20577"/>
          <ac:spMkLst>
            <pc:docMk/>
            <pc:sldMk cId="3639216991" sldId="331"/>
            <ac:spMk id="2" creationId="{71775B5D-1D1B-4C92-BA1B-7D1A3C043242}"/>
          </ac:spMkLst>
        </pc:spChg>
        <pc:spChg chg="mod">
          <ac:chgData name="Cédric Klodzinski" userId="7a2edc1280d802c3" providerId="LiveId" clId="{B5DD18D0-5A1C-4343-A609-30DAC396687B}" dt="2022-05-04T20:31:23.775" v="57474" actId="5793"/>
          <ac:spMkLst>
            <pc:docMk/>
            <pc:sldMk cId="3639216991" sldId="331"/>
            <ac:spMk id="3" creationId="{4F97DAD8-FC81-4B88-B4AE-DC3C1668694A}"/>
          </ac:spMkLst>
        </pc:spChg>
        <pc:picChg chg="add mod">
          <ac:chgData name="Cédric Klodzinski" userId="7a2edc1280d802c3" providerId="LiveId" clId="{B5DD18D0-5A1C-4343-A609-30DAC396687B}" dt="2022-05-01T15:04:52.082" v="28368" actId="1076"/>
          <ac:picMkLst>
            <pc:docMk/>
            <pc:sldMk cId="3639216991" sldId="331"/>
            <ac:picMk id="5" creationId="{05A67761-31DB-4F8E-928B-DD051D6B6267}"/>
          </ac:picMkLst>
        </pc:picChg>
      </pc:sldChg>
      <pc:sldChg chg="addSp delSp modSp new mod">
        <pc:chgData name="Cédric Klodzinski" userId="7a2edc1280d802c3" providerId="LiveId" clId="{B5DD18D0-5A1C-4343-A609-30DAC396687B}" dt="2022-05-04T20:50:28.965" v="57575" actId="113"/>
        <pc:sldMkLst>
          <pc:docMk/>
          <pc:sldMk cId="2161380940" sldId="332"/>
        </pc:sldMkLst>
        <pc:spChg chg="mod">
          <ac:chgData name="Cédric Klodzinski" userId="7a2edc1280d802c3" providerId="LiveId" clId="{B5DD18D0-5A1C-4343-A609-30DAC396687B}" dt="2022-05-01T12:50:40.204" v="24831" actId="20577"/>
          <ac:spMkLst>
            <pc:docMk/>
            <pc:sldMk cId="2161380940" sldId="332"/>
            <ac:spMk id="2" creationId="{89BD5C09-EEE0-4950-AEFF-F3370B0D1420}"/>
          </ac:spMkLst>
        </pc:spChg>
        <pc:spChg chg="mod">
          <ac:chgData name="Cédric Klodzinski" userId="7a2edc1280d802c3" providerId="LiveId" clId="{B5DD18D0-5A1C-4343-A609-30DAC396687B}" dt="2022-05-04T20:50:28.965" v="57575" actId="113"/>
          <ac:spMkLst>
            <pc:docMk/>
            <pc:sldMk cId="2161380940" sldId="332"/>
            <ac:spMk id="3" creationId="{6721221A-47F4-4103-A180-E28D18D67C54}"/>
          </ac:spMkLst>
        </pc:spChg>
        <pc:spChg chg="add del mod">
          <ac:chgData name="Cédric Klodzinski" userId="7a2edc1280d802c3" providerId="LiveId" clId="{B5DD18D0-5A1C-4343-A609-30DAC396687B}" dt="2022-05-04T20:15:02.346" v="57156"/>
          <ac:spMkLst>
            <pc:docMk/>
            <pc:sldMk cId="2161380940" sldId="332"/>
            <ac:spMk id="4" creationId="{0BB7FBE7-BA79-44D1-B8F9-1CDF46DBC822}"/>
          </ac:spMkLst>
        </pc:spChg>
        <pc:spChg chg="del">
          <ac:chgData name="Cédric Klodzinski" userId="7a2edc1280d802c3" providerId="LiveId" clId="{B5DD18D0-5A1C-4343-A609-30DAC396687B}" dt="2022-05-01T12:52:26.294" v="25100"/>
          <ac:spMkLst>
            <pc:docMk/>
            <pc:sldMk cId="2161380940" sldId="332"/>
            <ac:spMk id="4" creationId="{C9376F4A-59AD-4DE8-8181-8FC3F9C60EC7}"/>
          </ac:spMkLst>
        </pc:spChg>
        <pc:spChg chg="add del mod">
          <ac:chgData name="Cédric Klodzinski" userId="7a2edc1280d802c3" providerId="LiveId" clId="{B5DD18D0-5A1C-4343-A609-30DAC396687B}" dt="2022-05-04T20:49:30.780" v="57476"/>
          <ac:spMkLst>
            <pc:docMk/>
            <pc:sldMk cId="2161380940" sldId="332"/>
            <ac:spMk id="8" creationId="{146F0F82-FB3F-4CD0-9A23-403C435C4D6A}"/>
          </ac:spMkLst>
        </pc:spChg>
        <pc:picChg chg="add del mod">
          <ac:chgData name="Cédric Klodzinski" userId="7a2edc1280d802c3" providerId="LiveId" clId="{B5DD18D0-5A1C-4343-A609-30DAC396687B}" dt="2022-05-04T20:49:30.265" v="57475" actId="478"/>
          <ac:picMkLst>
            <pc:docMk/>
            <pc:sldMk cId="2161380940" sldId="332"/>
            <ac:picMk id="6" creationId="{FCD85BA0-A4EA-4347-88A1-F27389D1CA6F}"/>
          </ac:picMkLst>
        </pc:picChg>
        <pc:picChg chg="add mod">
          <ac:chgData name="Cédric Klodzinski" userId="7a2edc1280d802c3" providerId="LiveId" clId="{B5DD18D0-5A1C-4343-A609-30DAC396687B}" dt="2022-05-04T20:49:34.489" v="57477" actId="14100"/>
          <ac:picMkLst>
            <pc:docMk/>
            <pc:sldMk cId="2161380940" sldId="332"/>
            <ac:picMk id="10" creationId="{179A4BFC-4089-4B88-95B2-577401394724}"/>
          </ac:picMkLst>
        </pc:picChg>
        <pc:picChg chg="add del mod">
          <ac:chgData name="Cédric Klodzinski" userId="7a2edc1280d802c3" providerId="LiveId" clId="{B5DD18D0-5A1C-4343-A609-30DAC396687B}" dt="2022-05-04T20:14:50.460" v="57155" actId="478"/>
          <ac:picMkLst>
            <pc:docMk/>
            <pc:sldMk cId="2161380940" sldId="332"/>
            <ac:picMk id="9218" creationId="{864BF953-7BC4-4CA9-8C13-AD4C55025BA1}"/>
          </ac:picMkLst>
        </pc:picChg>
        <pc:picChg chg="add del">
          <ac:chgData name="Cédric Klodzinski" userId="7a2edc1280d802c3" providerId="LiveId" clId="{B5DD18D0-5A1C-4343-A609-30DAC396687B}" dt="2022-05-01T12:52:52.309" v="25111"/>
          <ac:picMkLst>
            <pc:docMk/>
            <pc:sldMk cId="2161380940" sldId="332"/>
            <ac:picMk id="9220" creationId="{2AA4C72B-A071-4E3F-B3FF-F0F8C07E77CC}"/>
          </ac:picMkLst>
        </pc:picChg>
      </pc:sldChg>
      <pc:sldChg chg="addSp delSp modSp new mod">
        <pc:chgData name="Cédric Klodzinski" userId="7a2edc1280d802c3" providerId="LiveId" clId="{B5DD18D0-5A1C-4343-A609-30DAC396687B}" dt="2022-05-04T19:54:54.787" v="55577" actId="14100"/>
        <pc:sldMkLst>
          <pc:docMk/>
          <pc:sldMk cId="557815973" sldId="333"/>
        </pc:sldMkLst>
        <pc:spChg chg="mod">
          <ac:chgData name="Cédric Klodzinski" userId="7a2edc1280d802c3" providerId="LiveId" clId="{B5DD18D0-5A1C-4343-A609-30DAC396687B}" dt="2022-05-01T12:59:03.086" v="25371" actId="20577"/>
          <ac:spMkLst>
            <pc:docMk/>
            <pc:sldMk cId="557815973" sldId="333"/>
            <ac:spMk id="2" creationId="{23CDC33D-470B-441B-9262-8E9BDADC1134}"/>
          </ac:spMkLst>
        </pc:spChg>
        <pc:spChg chg="mod">
          <ac:chgData name="Cédric Klodzinski" userId="7a2edc1280d802c3" providerId="LiveId" clId="{B5DD18D0-5A1C-4343-A609-30DAC396687B}" dt="2022-05-04T19:54:45.285" v="55576" actId="113"/>
          <ac:spMkLst>
            <pc:docMk/>
            <pc:sldMk cId="557815973" sldId="333"/>
            <ac:spMk id="3" creationId="{1699B1D0-290C-4B5E-BE74-EA34E748AFD9}"/>
          </ac:spMkLst>
        </pc:spChg>
        <pc:spChg chg="del">
          <ac:chgData name="Cédric Klodzinski" userId="7a2edc1280d802c3" providerId="LiveId" clId="{B5DD18D0-5A1C-4343-A609-30DAC396687B}" dt="2022-05-01T13:10:34.121" v="25830"/>
          <ac:spMkLst>
            <pc:docMk/>
            <pc:sldMk cId="557815973" sldId="333"/>
            <ac:spMk id="4" creationId="{B577E4B1-EF97-4D4F-BA9D-3DEE8E119F3C}"/>
          </ac:spMkLst>
        </pc:spChg>
        <pc:picChg chg="add mod">
          <ac:chgData name="Cédric Klodzinski" userId="7a2edc1280d802c3" providerId="LiveId" clId="{B5DD18D0-5A1C-4343-A609-30DAC396687B}" dt="2022-05-04T19:54:54.787" v="55577" actId="14100"/>
          <ac:picMkLst>
            <pc:docMk/>
            <pc:sldMk cId="557815973" sldId="333"/>
            <ac:picMk id="10242" creationId="{9CF22813-CDDB-447E-9896-F67E89EF0193}"/>
          </ac:picMkLst>
        </pc:picChg>
      </pc:sldChg>
      <pc:sldChg chg="modSp new mod">
        <pc:chgData name="Cédric Klodzinski" userId="7a2edc1280d802c3" providerId="LiveId" clId="{B5DD18D0-5A1C-4343-A609-30DAC396687B}" dt="2022-05-05T16:48:41.274" v="58186" actId="20577"/>
        <pc:sldMkLst>
          <pc:docMk/>
          <pc:sldMk cId="4118085469" sldId="334"/>
        </pc:sldMkLst>
        <pc:spChg chg="mod">
          <ac:chgData name="Cédric Klodzinski" userId="7a2edc1280d802c3" providerId="LiveId" clId="{B5DD18D0-5A1C-4343-A609-30DAC396687B}" dt="2022-05-05T16:48:41.274" v="58186" actId="20577"/>
          <ac:spMkLst>
            <pc:docMk/>
            <pc:sldMk cId="4118085469" sldId="334"/>
            <ac:spMk id="2" creationId="{23E63C6B-13AD-4CC7-A134-5720B0378F9B}"/>
          </ac:spMkLst>
        </pc:spChg>
        <pc:spChg chg="mod">
          <ac:chgData name="Cédric Klodzinski" userId="7a2edc1280d802c3" providerId="LiveId" clId="{B5DD18D0-5A1C-4343-A609-30DAC396687B}" dt="2022-05-04T19:55:22.295" v="55594" actId="20577"/>
          <ac:spMkLst>
            <pc:docMk/>
            <pc:sldMk cId="4118085469" sldId="334"/>
            <ac:spMk id="3" creationId="{A8B53444-4629-49C3-8EC2-66E84058965A}"/>
          </ac:spMkLst>
        </pc:spChg>
      </pc:sldChg>
      <pc:sldChg chg="modSp new mod">
        <pc:chgData name="Cédric Klodzinski" userId="7a2edc1280d802c3" providerId="LiveId" clId="{B5DD18D0-5A1C-4343-A609-30DAC396687B}" dt="2022-05-04T20:06:04.247" v="56821" actId="113"/>
        <pc:sldMkLst>
          <pc:docMk/>
          <pc:sldMk cId="214711989" sldId="335"/>
        </pc:sldMkLst>
        <pc:spChg chg="mod">
          <ac:chgData name="Cédric Klodzinski" userId="7a2edc1280d802c3" providerId="LiveId" clId="{B5DD18D0-5A1C-4343-A609-30DAC396687B}" dt="2022-05-01T13:31:45.576" v="26862" actId="20577"/>
          <ac:spMkLst>
            <pc:docMk/>
            <pc:sldMk cId="214711989" sldId="335"/>
            <ac:spMk id="2" creationId="{2738107F-34B7-4C14-BA00-1FC0BAC3A34E}"/>
          </ac:spMkLst>
        </pc:spChg>
        <pc:spChg chg="mod">
          <ac:chgData name="Cédric Klodzinski" userId="7a2edc1280d802c3" providerId="LiveId" clId="{B5DD18D0-5A1C-4343-A609-30DAC396687B}" dt="2022-05-04T20:06:04.247" v="56821" actId="113"/>
          <ac:spMkLst>
            <pc:docMk/>
            <pc:sldMk cId="214711989" sldId="335"/>
            <ac:spMk id="3" creationId="{2A74E2AE-112E-4489-A94D-BAF4D0F36BF5}"/>
          </ac:spMkLst>
        </pc:spChg>
      </pc:sldChg>
      <pc:sldChg chg="addSp delSp modSp new mod">
        <pc:chgData name="Cédric Klodzinski" userId="7a2edc1280d802c3" providerId="LiveId" clId="{B5DD18D0-5A1C-4343-A609-30DAC396687B}" dt="2022-05-04T20:21:30.851" v="57465"/>
        <pc:sldMkLst>
          <pc:docMk/>
          <pc:sldMk cId="4272927122" sldId="336"/>
        </pc:sldMkLst>
        <pc:spChg chg="mod">
          <ac:chgData name="Cédric Klodzinski" userId="7a2edc1280d802c3" providerId="LiveId" clId="{B5DD18D0-5A1C-4343-A609-30DAC396687B}" dt="2022-05-01T14:03:49.466" v="26907" actId="20577"/>
          <ac:spMkLst>
            <pc:docMk/>
            <pc:sldMk cId="4272927122" sldId="336"/>
            <ac:spMk id="2" creationId="{1A65C618-CFB5-4D1B-828D-5FFB0BEDDDDC}"/>
          </ac:spMkLst>
        </pc:spChg>
        <pc:spChg chg="mod">
          <ac:chgData name="Cédric Klodzinski" userId="7a2edc1280d802c3" providerId="LiveId" clId="{B5DD18D0-5A1C-4343-A609-30DAC396687B}" dt="2022-05-04T20:19:55.680" v="57464" actId="20577"/>
          <ac:spMkLst>
            <pc:docMk/>
            <pc:sldMk cId="4272927122" sldId="336"/>
            <ac:spMk id="3" creationId="{3FDFA67A-9D21-40DC-A5E7-58A3896D86D9}"/>
          </ac:spMkLst>
        </pc:spChg>
        <pc:spChg chg="del">
          <ac:chgData name="Cédric Klodzinski" userId="7a2edc1280d802c3" providerId="LiveId" clId="{B5DD18D0-5A1C-4343-A609-30DAC396687B}" dt="2022-05-01T14:27:21.456" v="26997"/>
          <ac:spMkLst>
            <pc:docMk/>
            <pc:sldMk cId="4272927122" sldId="336"/>
            <ac:spMk id="4" creationId="{64D2D390-6750-4159-84AA-C95A7B59A8E6}"/>
          </ac:spMkLst>
        </pc:spChg>
        <pc:spChg chg="add del mod">
          <ac:chgData name="Cédric Klodzinski" userId="7a2edc1280d802c3" providerId="LiveId" clId="{B5DD18D0-5A1C-4343-A609-30DAC396687B}" dt="2022-05-04T20:21:30.851" v="57465"/>
          <ac:spMkLst>
            <pc:docMk/>
            <pc:sldMk cId="4272927122" sldId="336"/>
            <ac:spMk id="5" creationId="{5C35F96B-F5E0-42E1-BD88-CEB4191EE65E}"/>
          </ac:spMkLst>
        </pc:spChg>
        <pc:picChg chg="add del mod">
          <ac:chgData name="Cédric Klodzinski" userId="7a2edc1280d802c3" providerId="LiveId" clId="{B5DD18D0-5A1C-4343-A609-30DAC396687B}" dt="2022-05-04T20:11:16.846" v="57154" actId="478"/>
          <ac:picMkLst>
            <pc:docMk/>
            <pc:sldMk cId="4272927122" sldId="336"/>
            <ac:picMk id="6" creationId="{903E456E-1AA4-4293-95C0-3D196A8CF323}"/>
          </ac:picMkLst>
        </pc:picChg>
        <pc:picChg chg="add mod">
          <ac:chgData name="Cédric Klodzinski" userId="7a2edc1280d802c3" providerId="LiveId" clId="{B5DD18D0-5A1C-4343-A609-30DAC396687B}" dt="2022-05-04T20:21:30.851" v="57465"/>
          <ac:picMkLst>
            <pc:docMk/>
            <pc:sldMk cId="4272927122" sldId="336"/>
            <ac:picMk id="8" creationId="{043F4F3F-2843-485E-9D1B-D9ED6A9301E2}"/>
          </ac:picMkLst>
        </pc:picChg>
      </pc:sldChg>
      <pc:sldChg chg="addSp delSp modSp new mod">
        <pc:chgData name="Cédric Klodzinski" userId="7a2edc1280d802c3" providerId="LiveId" clId="{B5DD18D0-5A1C-4343-A609-30DAC396687B}" dt="2022-05-01T14:41:11.258" v="27631" actId="113"/>
        <pc:sldMkLst>
          <pc:docMk/>
          <pc:sldMk cId="1710858866" sldId="337"/>
        </pc:sldMkLst>
        <pc:spChg chg="mod">
          <ac:chgData name="Cédric Klodzinski" userId="7a2edc1280d802c3" providerId="LiveId" clId="{B5DD18D0-5A1C-4343-A609-30DAC396687B}" dt="2022-05-01T14:33:14.024" v="27199" actId="20577"/>
          <ac:spMkLst>
            <pc:docMk/>
            <pc:sldMk cId="1710858866" sldId="337"/>
            <ac:spMk id="2" creationId="{B1605CA0-3E78-44D9-9EC2-26620C2F29B2}"/>
          </ac:spMkLst>
        </pc:spChg>
        <pc:spChg chg="mod">
          <ac:chgData name="Cédric Klodzinski" userId="7a2edc1280d802c3" providerId="LiveId" clId="{B5DD18D0-5A1C-4343-A609-30DAC396687B}" dt="2022-05-01T14:41:11.258" v="27631" actId="113"/>
          <ac:spMkLst>
            <pc:docMk/>
            <pc:sldMk cId="1710858866" sldId="337"/>
            <ac:spMk id="3" creationId="{E3AF96FA-8F29-489F-8717-D3AC0CFE0B3D}"/>
          </ac:spMkLst>
        </pc:spChg>
        <pc:spChg chg="del">
          <ac:chgData name="Cédric Klodzinski" userId="7a2edc1280d802c3" providerId="LiveId" clId="{B5DD18D0-5A1C-4343-A609-30DAC396687B}" dt="2022-05-01T14:40:43.269" v="27516"/>
          <ac:spMkLst>
            <pc:docMk/>
            <pc:sldMk cId="1710858866" sldId="337"/>
            <ac:spMk id="4" creationId="{4B6BEFE3-CCD9-4C00-A90F-32A79F606641}"/>
          </ac:spMkLst>
        </pc:spChg>
        <pc:picChg chg="add mod">
          <ac:chgData name="Cédric Klodzinski" userId="7a2edc1280d802c3" providerId="LiveId" clId="{B5DD18D0-5A1C-4343-A609-30DAC396687B}" dt="2022-05-01T14:40:43.269" v="27516"/>
          <ac:picMkLst>
            <pc:docMk/>
            <pc:sldMk cId="1710858866" sldId="337"/>
            <ac:picMk id="11266" creationId="{911A4813-17DF-435C-8E3F-5E83CD70B96A}"/>
          </ac:picMkLst>
        </pc:picChg>
      </pc:sldChg>
      <pc:sldChg chg="modSp new mod">
        <pc:chgData name="Cédric Klodzinski" userId="7a2edc1280d802c3" providerId="LiveId" clId="{B5DD18D0-5A1C-4343-A609-30DAC396687B}" dt="2022-05-04T20:59:41.043" v="57584" actId="20577"/>
        <pc:sldMkLst>
          <pc:docMk/>
          <pc:sldMk cId="1123515991" sldId="338"/>
        </pc:sldMkLst>
        <pc:spChg chg="mod">
          <ac:chgData name="Cédric Klodzinski" userId="7a2edc1280d802c3" providerId="LiveId" clId="{B5DD18D0-5A1C-4343-A609-30DAC396687B}" dt="2022-05-01T15:01:16.726" v="27967" actId="20577"/>
          <ac:spMkLst>
            <pc:docMk/>
            <pc:sldMk cId="1123515991" sldId="338"/>
            <ac:spMk id="2" creationId="{A8C9E5A1-C056-487B-B876-8F3617D9F18F}"/>
          </ac:spMkLst>
        </pc:spChg>
        <pc:spChg chg="mod">
          <ac:chgData name="Cédric Klodzinski" userId="7a2edc1280d802c3" providerId="LiveId" clId="{B5DD18D0-5A1C-4343-A609-30DAC396687B}" dt="2022-05-04T20:59:41.043" v="57584" actId="20577"/>
          <ac:spMkLst>
            <pc:docMk/>
            <pc:sldMk cId="1123515991" sldId="338"/>
            <ac:spMk id="3" creationId="{B4CAC0CF-49EB-476C-B685-273550A49562}"/>
          </ac:spMkLst>
        </pc:spChg>
      </pc:sldChg>
      <pc:sldChg chg="modSp new mod">
        <pc:chgData name="Cédric Klodzinski" userId="7a2edc1280d802c3" providerId="LiveId" clId="{B5DD18D0-5A1C-4343-A609-30DAC396687B}" dt="2022-05-04T21:12:58.392" v="58182" actId="113"/>
        <pc:sldMkLst>
          <pc:docMk/>
          <pc:sldMk cId="3151300209" sldId="339"/>
        </pc:sldMkLst>
        <pc:spChg chg="mod">
          <ac:chgData name="Cédric Klodzinski" userId="7a2edc1280d802c3" providerId="LiveId" clId="{B5DD18D0-5A1C-4343-A609-30DAC396687B}" dt="2022-05-01T19:21:08.183" v="29465" actId="20577"/>
          <ac:spMkLst>
            <pc:docMk/>
            <pc:sldMk cId="3151300209" sldId="339"/>
            <ac:spMk id="2" creationId="{8DA79C54-325C-451B-A4DB-2FAA4865F22E}"/>
          </ac:spMkLst>
        </pc:spChg>
        <pc:spChg chg="mod">
          <ac:chgData name="Cédric Klodzinski" userId="7a2edc1280d802c3" providerId="LiveId" clId="{B5DD18D0-5A1C-4343-A609-30DAC396687B}" dt="2022-05-04T21:12:58.392" v="58182" actId="113"/>
          <ac:spMkLst>
            <pc:docMk/>
            <pc:sldMk cId="3151300209" sldId="339"/>
            <ac:spMk id="3" creationId="{5619D0B2-B8FE-4E40-87AB-AE32004F6940}"/>
          </ac:spMkLst>
        </pc:spChg>
      </pc:sldChg>
      <pc:sldChg chg="modSp new mod">
        <pc:chgData name="Cédric Klodzinski" userId="7a2edc1280d802c3" providerId="LiveId" clId="{B5DD18D0-5A1C-4343-A609-30DAC396687B}" dt="2022-05-05T17:39:15.798" v="58985" actId="113"/>
        <pc:sldMkLst>
          <pc:docMk/>
          <pc:sldMk cId="389675419" sldId="340"/>
        </pc:sldMkLst>
        <pc:spChg chg="mod">
          <ac:chgData name="Cédric Klodzinski" userId="7a2edc1280d802c3" providerId="LiveId" clId="{B5DD18D0-5A1C-4343-A609-30DAC396687B}" dt="2022-05-01T19:32:51.390" v="29599" actId="20577"/>
          <ac:spMkLst>
            <pc:docMk/>
            <pc:sldMk cId="389675419" sldId="340"/>
            <ac:spMk id="2" creationId="{3D358E68-50DA-4441-97E4-6C65F0937BD6}"/>
          </ac:spMkLst>
        </pc:spChg>
        <pc:spChg chg="mod">
          <ac:chgData name="Cédric Klodzinski" userId="7a2edc1280d802c3" providerId="LiveId" clId="{B5DD18D0-5A1C-4343-A609-30DAC396687B}" dt="2022-05-05T17:39:15.798" v="58985" actId="113"/>
          <ac:spMkLst>
            <pc:docMk/>
            <pc:sldMk cId="389675419" sldId="340"/>
            <ac:spMk id="3" creationId="{77081F25-F1BE-4A84-A10C-38BC261B10B6}"/>
          </ac:spMkLst>
        </pc:spChg>
      </pc:sldChg>
      <pc:sldChg chg="modSp new mod">
        <pc:chgData name="Cédric Klodzinski" userId="7a2edc1280d802c3" providerId="LiveId" clId="{B5DD18D0-5A1C-4343-A609-30DAC396687B}" dt="2022-05-05T19:08:35.080" v="61734" actId="20577"/>
        <pc:sldMkLst>
          <pc:docMk/>
          <pc:sldMk cId="3942528540" sldId="341"/>
        </pc:sldMkLst>
        <pc:spChg chg="mod">
          <ac:chgData name="Cédric Klodzinski" userId="7a2edc1280d802c3" providerId="LiveId" clId="{B5DD18D0-5A1C-4343-A609-30DAC396687B}" dt="2022-05-01T19:41:03.601" v="30431" actId="20577"/>
          <ac:spMkLst>
            <pc:docMk/>
            <pc:sldMk cId="3942528540" sldId="341"/>
            <ac:spMk id="2" creationId="{41310328-C69E-4247-9F4F-752F173F4598}"/>
          </ac:spMkLst>
        </pc:spChg>
        <pc:spChg chg="mod">
          <ac:chgData name="Cédric Klodzinski" userId="7a2edc1280d802c3" providerId="LiveId" clId="{B5DD18D0-5A1C-4343-A609-30DAC396687B}" dt="2022-05-05T19:08:35.080" v="61734" actId="20577"/>
          <ac:spMkLst>
            <pc:docMk/>
            <pc:sldMk cId="3942528540" sldId="341"/>
            <ac:spMk id="3" creationId="{277DDED1-84B0-45DC-92F6-E27528EE4E57}"/>
          </ac:spMkLst>
        </pc:spChg>
      </pc:sldChg>
      <pc:sldChg chg="addSp delSp modSp new mod">
        <pc:chgData name="Cédric Klodzinski" userId="7a2edc1280d802c3" providerId="LiveId" clId="{B5DD18D0-5A1C-4343-A609-30DAC396687B}" dt="2022-05-05T19:50:50.990" v="63359"/>
        <pc:sldMkLst>
          <pc:docMk/>
          <pc:sldMk cId="3143113737" sldId="342"/>
        </pc:sldMkLst>
        <pc:spChg chg="mod">
          <ac:chgData name="Cédric Klodzinski" userId="7a2edc1280d802c3" providerId="LiveId" clId="{B5DD18D0-5A1C-4343-A609-30DAC396687B}" dt="2022-05-01T19:48:31.380" v="31122" actId="20577"/>
          <ac:spMkLst>
            <pc:docMk/>
            <pc:sldMk cId="3143113737" sldId="342"/>
            <ac:spMk id="2" creationId="{BA1A3CFF-879A-4BBC-845F-9DA7E04C9C94}"/>
          </ac:spMkLst>
        </pc:spChg>
        <pc:spChg chg="del">
          <ac:chgData name="Cédric Klodzinski" userId="7a2edc1280d802c3" providerId="LiveId" clId="{B5DD18D0-5A1C-4343-A609-30DAC396687B}" dt="2022-05-01T19:48:23.838" v="31102"/>
          <ac:spMkLst>
            <pc:docMk/>
            <pc:sldMk cId="3143113737" sldId="342"/>
            <ac:spMk id="3" creationId="{FA3CFCD4-715D-48D3-BA49-DBE3C19B198D}"/>
          </ac:spMkLst>
        </pc:spChg>
        <pc:spChg chg="add del mod">
          <ac:chgData name="Cédric Klodzinski" userId="7a2edc1280d802c3" providerId="LiveId" clId="{B5DD18D0-5A1C-4343-A609-30DAC396687B}" dt="2022-05-05T19:50:50.990" v="63359"/>
          <ac:spMkLst>
            <pc:docMk/>
            <pc:sldMk cId="3143113737" sldId="342"/>
            <ac:spMk id="4" creationId="{C35689CD-D5E0-4627-A079-9AF123BE8D37}"/>
          </ac:spMkLst>
        </pc:spChg>
        <pc:picChg chg="add del mod">
          <ac:chgData name="Cédric Klodzinski" userId="7a2edc1280d802c3" providerId="LiveId" clId="{B5DD18D0-5A1C-4343-A609-30DAC396687B}" dt="2022-05-05T19:50:37.052" v="63358" actId="478"/>
          <ac:picMkLst>
            <pc:docMk/>
            <pc:sldMk cId="3143113737" sldId="342"/>
            <ac:picMk id="5" creationId="{C7E2D213-722C-47AC-9E6F-A6A0ADF2234E}"/>
          </ac:picMkLst>
        </pc:picChg>
        <pc:picChg chg="add mod">
          <ac:chgData name="Cédric Klodzinski" userId="7a2edc1280d802c3" providerId="LiveId" clId="{B5DD18D0-5A1C-4343-A609-30DAC396687B}" dt="2022-05-05T19:50:50.990" v="63359"/>
          <ac:picMkLst>
            <pc:docMk/>
            <pc:sldMk cId="3143113737" sldId="342"/>
            <ac:picMk id="7" creationId="{CDC0D000-250C-426A-AA51-74D6440619A7}"/>
          </ac:picMkLst>
        </pc:picChg>
      </pc:sldChg>
      <pc:sldChg chg="modSp new mod">
        <pc:chgData name="Cédric Klodzinski" userId="7a2edc1280d802c3" providerId="LiveId" clId="{B5DD18D0-5A1C-4343-A609-30DAC396687B}" dt="2022-05-05T19:53:10.451" v="63375" actId="20577"/>
        <pc:sldMkLst>
          <pc:docMk/>
          <pc:sldMk cId="4191405491" sldId="343"/>
        </pc:sldMkLst>
        <pc:spChg chg="mod">
          <ac:chgData name="Cédric Klodzinski" userId="7a2edc1280d802c3" providerId="LiveId" clId="{B5DD18D0-5A1C-4343-A609-30DAC396687B}" dt="2022-05-05T19:53:10.451" v="63375" actId="20577"/>
          <ac:spMkLst>
            <pc:docMk/>
            <pc:sldMk cId="4191405491" sldId="343"/>
            <ac:spMk id="2" creationId="{FDF9FA64-8AD4-4FC6-BE5F-D3B9126A4C0A}"/>
          </ac:spMkLst>
        </pc:spChg>
        <pc:spChg chg="mod">
          <ac:chgData name="Cédric Klodzinski" userId="7a2edc1280d802c3" providerId="LiveId" clId="{B5DD18D0-5A1C-4343-A609-30DAC396687B}" dt="2022-05-05T19:52:56.642" v="63365" actId="113"/>
          <ac:spMkLst>
            <pc:docMk/>
            <pc:sldMk cId="4191405491" sldId="343"/>
            <ac:spMk id="3" creationId="{C68789CD-5E57-42C7-B0BD-42FE1885DF7B}"/>
          </ac:spMkLst>
        </pc:spChg>
      </pc:sldChg>
      <pc:sldChg chg="addSp delSp modSp new mod">
        <pc:chgData name="Cédric Klodzinski" userId="7a2edc1280d802c3" providerId="LiveId" clId="{B5DD18D0-5A1C-4343-A609-30DAC396687B}" dt="2022-05-05T20:18:04.672" v="63756" actId="1076"/>
        <pc:sldMkLst>
          <pc:docMk/>
          <pc:sldMk cId="1075173025" sldId="344"/>
        </pc:sldMkLst>
        <pc:spChg chg="mod">
          <ac:chgData name="Cédric Klodzinski" userId="7a2edc1280d802c3" providerId="LiveId" clId="{B5DD18D0-5A1C-4343-A609-30DAC396687B}" dt="2022-05-01T19:51:41.725" v="31575" actId="20577"/>
          <ac:spMkLst>
            <pc:docMk/>
            <pc:sldMk cId="1075173025" sldId="344"/>
            <ac:spMk id="2" creationId="{F40D083B-FF9A-4E97-B532-7A9DC9CE0640}"/>
          </ac:spMkLst>
        </pc:spChg>
        <pc:spChg chg="mod">
          <ac:chgData name="Cédric Klodzinski" userId="7a2edc1280d802c3" providerId="LiveId" clId="{B5DD18D0-5A1C-4343-A609-30DAC396687B}" dt="2022-05-05T19:55:25.492" v="63393" actId="14100"/>
          <ac:spMkLst>
            <pc:docMk/>
            <pc:sldMk cId="1075173025" sldId="344"/>
            <ac:spMk id="3" creationId="{DA57D6B6-A9EC-4DC2-8C5C-4D97FAFF1A95}"/>
          </ac:spMkLst>
        </pc:spChg>
        <pc:spChg chg="add mod">
          <ac:chgData name="Cédric Klodzinski" userId="7a2edc1280d802c3" providerId="LiveId" clId="{B5DD18D0-5A1C-4343-A609-30DAC396687B}" dt="2022-05-05T20:09:31.659" v="63559" actId="14100"/>
          <ac:spMkLst>
            <pc:docMk/>
            <pc:sldMk cId="1075173025" sldId="344"/>
            <ac:spMk id="12" creationId="{4AA59EC7-6A90-4928-A69B-90894AB93397}"/>
          </ac:spMkLst>
        </pc:spChg>
        <pc:spChg chg="add mod">
          <ac:chgData name="Cédric Klodzinski" userId="7a2edc1280d802c3" providerId="LiveId" clId="{B5DD18D0-5A1C-4343-A609-30DAC396687B}" dt="2022-05-05T20:09:49.418" v="63569" actId="1076"/>
          <ac:spMkLst>
            <pc:docMk/>
            <pc:sldMk cId="1075173025" sldId="344"/>
            <ac:spMk id="13" creationId="{D1E9CB75-5258-40F7-BD78-101DEFCC8248}"/>
          </ac:spMkLst>
        </pc:spChg>
        <pc:spChg chg="add del mod">
          <ac:chgData name="Cédric Klodzinski" userId="7a2edc1280d802c3" providerId="LiveId" clId="{B5DD18D0-5A1C-4343-A609-30DAC396687B}" dt="2022-05-05T20:13:12.016" v="63597" actId="478"/>
          <ac:spMkLst>
            <pc:docMk/>
            <pc:sldMk cId="1075173025" sldId="344"/>
            <ac:spMk id="20" creationId="{0561B829-790A-4E2F-9F73-2AF186F83C53}"/>
          </ac:spMkLst>
        </pc:spChg>
        <pc:spChg chg="add del mod">
          <ac:chgData name="Cédric Klodzinski" userId="7a2edc1280d802c3" providerId="LiveId" clId="{B5DD18D0-5A1C-4343-A609-30DAC396687B}" dt="2022-05-05T20:13:10.346" v="63596" actId="478"/>
          <ac:spMkLst>
            <pc:docMk/>
            <pc:sldMk cId="1075173025" sldId="344"/>
            <ac:spMk id="24" creationId="{DFC84531-006A-4B64-BB20-97D04E4C16AC}"/>
          </ac:spMkLst>
        </pc:spChg>
        <pc:spChg chg="add mod">
          <ac:chgData name="Cédric Klodzinski" userId="7a2edc1280d802c3" providerId="LiveId" clId="{B5DD18D0-5A1C-4343-A609-30DAC396687B}" dt="2022-05-05T20:15:44.423" v="63676" actId="208"/>
          <ac:spMkLst>
            <pc:docMk/>
            <pc:sldMk cId="1075173025" sldId="344"/>
            <ac:spMk id="25" creationId="{535827F0-16D6-4F61-84EF-31FD6FA91CDF}"/>
          </ac:spMkLst>
        </pc:spChg>
        <pc:spChg chg="add mod">
          <ac:chgData name="Cédric Klodzinski" userId="7a2edc1280d802c3" providerId="LiveId" clId="{B5DD18D0-5A1C-4343-A609-30DAC396687B}" dt="2022-05-05T20:15:32.141" v="63674" actId="208"/>
          <ac:spMkLst>
            <pc:docMk/>
            <pc:sldMk cId="1075173025" sldId="344"/>
            <ac:spMk id="26" creationId="{4A47D824-FFA6-4556-B9DF-791344A128D6}"/>
          </ac:spMkLst>
        </pc:spChg>
        <pc:spChg chg="add mod">
          <ac:chgData name="Cédric Klodzinski" userId="7a2edc1280d802c3" providerId="LiveId" clId="{B5DD18D0-5A1C-4343-A609-30DAC396687B}" dt="2022-05-05T20:15:37.046" v="63675" actId="208"/>
          <ac:spMkLst>
            <pc:docMk/>
            <pc:sldMk cId="1075173025" sldId="344"/>
            <ac:spMk id="27" creationId="{3BF96E53-668A-465F-99E5-FC03D56B2833}"/>
          </ac:spMkLst>
        </pc:spChg>
        <pc:spChg chg="add mod">
          <ac:chgData name="Cédric Klodzinski" userId="7a2edc1280d802c3" providerId="LiveId" clId="{B5DD18D0-5A1C-4343-A609-30DAC396687B}" dt="2022-05-05T20:16:11.251" v="63702" actId="207"/>
          <ac:spMkLst>
            <pc:docMk/>
            <pc:sldMk cId="1075173025" sldId="344"/>
            <ac:spMk id="28" creationId="{DDB19C51-126F-4542-892E-CA8FE1A4C246}"/>
          </ac:spMkLst>
        </pc:spChg>
        <pc:spChg chg="add mod">
          <ac:chgData name="Cédric Klodzinski" userId="7a2edc1280d802c3" providerId="LiveId" clId="{B5DD18D0-5A1C-4343-A609-30DAC396687B}" dt="2022-05-05T20:16:33.486" v="63707" actId="1076"/>
          <ac:spMkLst>
            <pc:docMk/>
            <pc:sldMk cId="1075173025" sldId="344"/>
            <ac:spMk id="29" creationId="{EA45C31B-1D14-4D05-862D-E56522B3C6F8}"/>
          </ac:spMkLst>
        </pc:spChg>
        <pc:spChg chg="add mod">
          <ac:chgData name="Cédric Klodzinski" userId="7a2edc1280d802c3" providerId="LiveId" clId="{B5DD18D0-5A1C-4343-A609-30DAC396687B}" dt="2022-05-05T20:16:58.009" v="63712" actId="1076"/>
          <ac:spMkLst>
            <pc:docMk/>
            <pc:sldMk cId="1075173025" sldId="344"/>
            <ac:spMk id="30" creationId="{9B75F5D9-39E0-4BC3-8A8F-56C97BE2FD53}"/>
          </ac:spMkLst>
        </pc:spChg>
        <pc:spChg chg="add mod">
          <ac:chgData name="Cédric Klodzinski" userId="7a2edc1280d802c3" providerId="LiveId" clId="{B5DD18D0-5A1C-4343-A609-30DAC396687B}" dt="2022-05-05T20:17:20.550" v="63716" actId="1076"/>
          <ac:spMkLst>
            <pc:docMk/>
            <pc:sldMk cId="1075173025" sldId="344"/>
            <ac:spMk id="31" creationId="{12FF4352-4AE9-436E-9555-426B4DC183D7}"/>
          </ac:spMkLst>
        </pc:spChg>
        <pc:spChg chg="add mod">
          <ac:chgData name="Cédric Klodzinski" userId="7a2edc1280d802c3" providerId="LiveId" clId="{B5DD18D0-5A1C-4343-A609-30DAC396687B}" dt="2022-05-05T20:17:45.668" v="63740" actId="207"/>
          <ac:spMkLst>
            <pc:docMk/>
            <pc:sldMk cId="1075173025" sldId="344"/>
            <ac:spMk id="32" creationId="{28EC919D-CC40-4EBA-A6F9-52150D8D37B4}"/>
          </ac:spMkLst>
        </pc:spChg>
        <pc:spChg chg="add mod">
          <ac:chgData name="Cédric Klodzinski" userId="7a2edc1280d802c3" providerId="LiveId" clId="{B5DD18D0-5A1C-4343-A609-30DAC396687B}" dt="2022-05-05T20:18:04.672" v="63756" actId="1076"/>
          <ac:spMkLst>
            <pc:docMk/>
            <pc:sldMk cId="1075173025" sldId="344"/>
            <ac:spMk id="33" creationId="{591666D3-545E-4A32-91AD-F08C49E8EB82}"/>
          </ac:spMkLst>
        </pc:spChg>
        <pc:picChg chg="add mod">
          <ac:chgData name="Cédric Klodzinski" userId="7a2edc1280d802c3" providerId="LiveId" clId="{B5DD18D0-5A1C-4343-A609-30DAC396687B}" dt="2022-05-05T19:58:59.106" v="63547" actId="207"/>
          <ac:picMkLst>
            <pc:docMk/>
            <pc:sldMk cId="1075173025" sldId="344"/>
            <ac:picMk id="9" creationId="{F3FBA084-B95A-4D81-BF75-40F8BF60F3AD}"/>
          </ac:picMkLst>
        </pc:picChg>
        <pc:picChg chg="add mod">
          <ac:chgData name="Cédric Klodzinski" userId="7a2edc1280d802c3" providerId="LiveId" clId="{B5DD18D0-5A1C-4343-A609-30DAC396687B}" dt="2022-05-05T19:58:59.106" v="63547" actId="207"/>
          <ac:picMkLst>
            <pc:docMk/>
            <pc:sldMk cId="1075173025" sldId="344"/>
            <ac:picMk id="11" creationId="{6FE6FAED-DCA7-4A27-A0F6-D84EEF1BB357}"/>
          </ac:picMkLst>
        </pc:picChg>
        <pc:cxnChg chg="add mod">
          <ac:chgData name="Cédric Klodzinski" userId="7a2edc1280d802c3" providerId="LiveId" clId="{B5DD18D0-5A1C-4343-A609-30DAC396687B}" dt="2022-05-05T19:58:26.135" v="63539" actId="1038"/>
          <ac:cxnSpMkLst>
            <pc:docMk/>
            <pc:sldMk cId="1075173025" sldId="344"/>
            <ac:cxnSpMk id="5" creationId="{3BC2981A-2C29-4589-B296-87C9157EEA03}"/>
          </ac:cxnSpMkLst>
        </pc:cxnChg>
        <pc:cxnChg chg="add mod">
          <ac:chgData name="Cédric Klodzinski" userId="7a2edc1280d802c3" providerId="LiveId" clId="{B5DD18D0-5A1C-4343-A609-30DAC396687B}" dt="2022-05-05T19:58:22.736" v="63515" actId="1036"/>
          <ac:cxnSpMkLst>
            <pc:docMk/>
            <pc:sldMk cId="1075173025" sldId="344"/>
            <ac:cxnSpMk id="7" creationId="{A762F1DC-6ABD-4A03-B659-0B016E5DA28C}"/>
          </ac:cxnSpMkLst>
        </pc:cxnChg>
        <pc:cxnChg chg="add mod">
          <ac:chgData name="Cédric Klodzinski" userId="7a2edc1280d802c3" providerId="LiveId" clId="{B5DD18D0-5A1C-4343-A609-30DAC396687B}" dt="2022-05-05T20:10:15.073" v="63572" actId="693"/>
          <ac:cxnSpMkLst>
            <pc:docMk/>
            <pc:sldMk cId="1075173025" sldId="344"/>
            <ac:cxnSpMk id="15" creationId="{C9630ECF-E1A5-49BD-BD88-646DFEDD0018}"/>
          </ac:cxnSpMkLst>
        </pc:cxnChg>
        <pc:cxnChg chg="add mod">
          <ac:chgData name="Cédric Klodzinski" userId="7a2edc1280d802c3" providerId="LiveId" clId="{B5DD18D0-5A1C-4343-A609-30DAC396687B}" dt="2022-05-05T20:10:41.366" v="63575" actId="693"/>
          <ac:cxnSpMkLst>
            <pc:docMk/>
            <pc:sldMk cId="1075173025" sldId="344"/>
            <ac:cxnSpMk id="17" creationId="{1F5B9BCD-A2FA-43C4-BA73-3EBE196CD36E}"/>
          </ac:cxnSpMkLst>
        </pc:cxnChg>
        <pc:cxnChg chg="add mod">
          <ac:chgData name="Cédric Klodzinski" userId="7a2edc1280d802c3" providerId="LiveId" clId="{B5DD18D0-5A1C-4343-A609-30DAC396687B}" dt="2022-05-05T20:10:59.357" v="63578" actId="693"/>
          <ac:cxnSpMkLst>
            <pc:docMk/>
            <pc:sldMk cId="1075173025" sldId="344"/>
            <ac:cxnSpMk id="19" creationId="{2A440D51-AE1B-40E3-9015-22F5061DEEDB}"/>
          </ac:cxnSpMkLst>
        </pc:cxnChg>
        <pc:cxnChg chg="add del mod">
          <ac:chgData name="Cédric Klodzinski" userId="7a2edc1280d802c3" providerId="LiveId" clId="{B5DD18D0-5A1C-4343-A609-30DAC396687B}" dt="2022-05-05T20:12:18.103" v="63591" actId="478"/>
          <ac:cxnSpMkLst>
            <pc:docMk/>
            <pc:sldMk cId="1075173025" sldId="344"/>
            <ac:cxnSpMk id="22" creationId="{7467CCEC-E3B4-4581-925E-4A28E080A0B7}"/>
          </ac:cxnSpMkLst>
        </pc:cxnChg>
      </pc:sldChg>
      <pc:sldChg chg="addSp delSp modSp new mod">
        <pc:chgData name="Cédric Klodzinski" userId="7a2edc1280d802c3" providerId="LiveId" clId="{B5DD18D0-5A1C-4343-A609-30DAC396687B}" dt="2022-05-05T20:19:04.714" v="63758"/>
        <pc:sldMkLst>
          <pc:docMk/>
          <pc:sldMk cId="316988554" sldId="345"/>
        </pc:sldMkLst>
        <pc:spChg chg="mod">
          <ac:chgData name="Cédric Klodzinski" userId="7a2edc1280d802c3" providerId="LiveId" clId="{B5DD18D0-5A1C-4343-A609-30DAC396687B}" dt="2022-05-01T19:53:44.718" v="31788" actId="20577"/>
          <ac:spMkLst>
            <pc:docMk/>
            <pc:sldMk cId="316988554" sldId="345"/>
            <ac:spMk id="2" creationId="{51CD3CB5-293E-47AA-AAA2-7646CABD35AE}"/>
          </ac:spMkLst>
        </pc:spChg>
        <pc:spChg chg="del">
          <ac:chgData name="Cédric Klodzinski" userId="7a2edc1280d802c3" providerId="LiveId" clId="{B5DD18D0-5A1C-4343-A609-30DAC396687B}" dt="2022-05-01T19:54:16.656" v="31789"/>
          <ac:spMkLst>
            <pc:docMk/>
            <pc:sldMk cId="316988554" sldId="345"/>
            <ac:spMk id="3" creationId="{E82CBEF6-1D01-400E-9429-D212922CF63D}"/>
          </ac:spMkLst>
        </pc:spChg>
        <pc:spChg chg="add del mod">
          <ac:chgData name="Cédric Klodzinski" userId="7a2edc1280d802c3" providerId="LiveId" clId="{B5DD18D0-5A1C-4343-A609-30DAC396687B}" dt="2022-05-05T20:19:04.714" v="63758"/>
          <ac:spMkLst>
            <pc:docMk/>
            <pc:sldMk cId="316988554" sldId="345"/>
            <ac:spMk id="4" creationId="{10E48901-1B28-4457-AA7A-AF63D158CABA}"/>
          </ac:spMkLst>
        </pc:spChg>
        <pc:picChg chg="add del mod">
          <ac:chgData name="Cédric Klodzinski" userId="7a2edc1280d802c3" providerId="LiveId" clId="{B5DD18D0-5A1C-4343-A609-30DAC396687B}" dt="2022-05-05T20:18:55.777" v="63757" actId="478"/>
          <ac:picMkLst>
            <pc:docMk/>
            <pc:sldMk cId="316988554" sldId="345"/>
            <ac:picMk id="5" creationId="{1FF52C34-50A7-4C0C-8E7C-EED6795B7622}"/>
          </ac:picMkLst>
        </pc:picChg>
        <pc:picChg chg="add mod">
          <ac:chgData name="Cédric Klodzinski" userId="7a2edc1280d802c3" providerId="LiveId" clId="{B5DD18D0-5A1C-4343-A609-30DAC396687B}" dt="2022-05-05T20:19:04.714" v="63758"/>
          <ac:picMkLst>
            <pc:docMk/>
            <pc:sldMk cId="316988554" sldId="345"/>
            <ac:picMk id="7" creationId="{DF163E41-8955-44B0-BB74-1408F63C2067}"/>
          </ac:picMkLst>
        </pc:picChg>
      </pc:sldChg>
      <pc:sldChg chg="modSp new mod">
        <pc:chgData name="Cédric Klodzinski" userId="7a2edc1280d802c3" providerId="LiveId" clId="{B5DD18D0-5A1C-4343-A609-30DAC396687B}" dt="2022-05-05T20:24:36.752" v="64458" actId="20577"/>
        <pc:sldMkLst>
          <pc:docMk/>
          <pc:sldMk cId="1352764110" sldId="346"/>
        </pc:sldMkLst>
        <pc:spChg chg="mod">
          <ac:chgData name="Cédric Klodzinski" userId="7a2edc1280d802c3" providerId="LiveId" clId="{B5DD18D0-5A1C-4343-A609-30DAC396687B}" dt="2022-05-01T20:00:55.738" v="32296" actId="20577"/>
          <ac:spMkLst>
            <pc:docMk/>
            <pc:sldMk cId="1352764110" sldId="346"/>
            <ac:spMk id="2" creationId="{EAF183BA-B611-4BAB-B0C5-34DFEC59D95A}"/>
          </ac:spMkLst>
        </pc:spChg>
        <pc:spChg chg="mod">
          <ac:chgData name="Cédric Klodzinski" userId="7a2edc1280d802c3" providerId="LiveId" clId="{B5DD18D0-5A1C-4343-A609-30DAC396687B}" dt="2022-05-05T20:24:36.752" v="64458" actId="20577"/>
          <ac:spMkLst>
            <pc:docMk/>
            <pc:sldMk cId="1352764110" sldId="346"/>
            <ac:spMk id="3" creationId="{7736F30D-803C-443E-97D4-47E8E6FF8FAA}"/>
          </ac:spMkLst>
        </pc:spChg>
      </pc:sldChg>
      <pc:sldChg chg="modSp new mod">
        <pc:chgData name="Cédric Klodzinski" userId="7a2edc1280d802c3" providerId="LiveId" clId="{B5DD18D0-5A1C-4343-A609-30DAC396687B}" dt="2022-05-05T20:25:04.563" v="64460" actId="20577"/>
        <pc:sldMkLst>
          <pc:docMk/>
          <pc:sldMk cId="1907776728" sldId="347"/>
        </pc:sldMkLst>
        <pc:spChg chg="mod">
          <ac:chgData name="Cédric Klodzinski" userId="7a2edc1280d802c3" providerId="LiveId" clId="{B5DD18D0-5A1C-4343-A609-30DAC396687B}" dt="2022-05-01T20:02:11.848" v="32546" actId="20577"/>
          <ac:spMkLst>
            <pc:docMk/>
            <pc:sldMk cId="1907776728" sldId="347"/>
            <ac:spMk id="2" creationId="{D9C120A7-0FC9-436E-A475-3BAD343A5BDB}"/>
          </ac:spMkLst>
        </pc:spChg>
        <pc:spChg chg="mod">
          <ac:chgData name="Cédric Klodzinski" userId="7a2edc1280d802c3" providerId="LiveId" clId="{B5DD18D0-5A1C-4343-A609-30DAC396687B}" dt="2022-05-05T20:25:04.563" v="64460" actId="20577"/>
          <ac:spMkLst>
            <pc:docMk/>
            <pc:sldMk cId="1907776728" sldId="347"/>
            <ac:spMk id="3" creationId="{DC6CA555-606B-4EDF-8BC9-67AB94AE85D5}"/>
          </ac:spMkLst>
        </pc:spChg>
      </pc:sldChg>
      <pc:sldChg chg="addSp delSp modSp new del mod">
        <pc:chgData name="Cédric Klodzinski" userId="7a2edc1280d802c3" providerId="LiveId" clId="{B5DD18D0-5A1C-4343-A609-30DAC396687B}" dt="2022-05-04T19:30:11.116" v="54139" actId="2696"/>
        <pc:sldMkLst>
          <pc:docMk/>
          <pc:sldMk cId="3851822382" sldId="348"/>
        </pc:sldMkLst>
        <pc:spChg chg="mod">
          <ac:chgData name="Cédric Klodzinski" userId="7a2edc1280d802c3" providerId="LiveId" clId="{B5DD18D0-5A1C-4343-A609-30DAC396687B}" dt="2022-05-01T20:06:34.284" v="33194" actId="20577"/>
          <ac:spMkLst>
            <pc:docMk/>
            <pc:sldMk cId="3851822382" sldId="348"/>
            <ac:spMk id="2" creationId="{E791B91C-77D0-486F-8A89-AF14C168EBCD}"/>
          </ac:spMkLst>
        </pc:spChg>
        <pc:spChg chg="mod">
          <ac:chgData name="Cédric Klodzinski" userId="7a2edc1280d802c3" providerId="LiveId" clId="{B5DD18D0-5A1C-4343-A609-30DAC396687B}" dt="2022-05-01T20:15:59.825" v="33616" actId="20577"/>
          <ac:spMkLst>
            <pc:docMk/>
            <pc:sldMk cId="3851822382" sldId="348"/>
            <ac:spMk id="3" creationId="{CF43C5C4-07E9-41D0-A497-3A1B30478AF9}"/>
          </ac:spMkLst>
        </pc:spChg>
        <pc:picChg chg="add del mod">
          <ac:chgData name="Cédric Klodzinski" userId="7a2edc1280d802c3" providerId="LiveId" clId="{B5DD18D0-5A1C-4343-A609-30DAC396687B}" dt="2022-05-01T20:14:29.356" v="33583"/>
          <ac:picMkLst>
            <pc:docMk/>
            <pc:sldMk cId="3851822382" sldId="348"/>
            <ac:picMk id="1026" creationId="{34CFF7B0-21BB-40D8-AD2B-F42F6DD8C6AE}"/>
          </ac:picMkLst>
        </pc:picChg>
        <pc:picChg chg="add mod">
          <ac:chgData name="Cédric Klodzinski" userId="7a2edc1280d802c3" providerId="LiveId" clId="{B5DD18D0-5A1C-4343-A609-30DAC396687B}" dt="2022-05-04T19:30:07.821" v="54138" actId="14100"/>
          <ac:picMkLst>
            <pc:docMk/>
            <pc:sldMk cId="3851822382" sldId="348"/>
            <ac:picMk id="1028" creationId="{23635B32-071D-4585-86CA-102CA0E6DC54}"/>
          </ac:picMkLst>
        </pc:picChg>
      </pc:sldChg>
      <pc:sldChg chg="modSp new mod">
        <pc:chgData name="Cédric Klodzinski" userId="7a2edc1280d802c3" providerId="LiveId" clId="{B5DD18D0-5A1C-4343-A609-30DAC396687B}" dt="2022-05-03T21:03:46.549" v="48155" actId="5793"/>
        <pc:sldMkLst>
          <pc:docMk/>
          <pc:sldMk cId="2785614993" sldId="349"/>
        </pc:sldMkLst>
        <pc:spChg chg="mod">
          <ac:chgData name="Cédric Klodzinski" userId="7a2edc1280d802c3" providerId="LiveId" clId="{B5DD18D0-5A1C-4343-A609-30DAC396687B}" dt="2022-05-02T20:22:15.796" v="33695" actId="20577"/>
          <ac:spMkLst>
            <pc:docMk/>
            <pc:sldMk cId="2785614993" sldId="349"/>
            <ac:spMk id="2" creationId="{DB8980CA-2E2D-4AC4-9103-3E450D8C4046}"/>
          </ac:spMkLst>
        </pc:spChg>
        <pc:spChg chg="mod">
          <ac:chgData name="Cédric Klodzinski" userId="7a2edc1280d802c3" providerId="LiveId" clId="{B5DD18D0-5A1C-4343-A609-30DAC396687B}" dt="2022-05-03T21:03:46.549" v="48155" actId="5793"/>
          <ac:spMkLst>
            <pc:docMk/>
            <pc:sldMk cId="2785614993" sldId="349"/>
            <ac:spMk id="3" creationId="{AC6CF7A8-FEBD-482E-899D-48614F486F05}"/>
          </ac:spMkLst>
        </pc:spChg>
      </pc:sldChg>
      <pc:sldChg chg="new del">
        <pc:chgData name="Cédric Klodzinski" userId="7a2edc1280d802c3" providerId="LiveId" clId="{B5DD18D0-5A1C-4343-A609-30DAC396687B}" dt="2022-05-02T20:22:00.577" v="33671" actId="680"/>
        <pc:sldMkLst>
          <pc:docMk/>
          <pc:sldMk cId="3174704449" sldId="349"/>
        </pc:sldMkLst>
      </pc:sldChg>
      <pc:sldChg chg="modSp new mod">
        <pc:chgData name="Cédric Klodzinski" userId="7a2edc1280d802c3" providerId="LiveId" clId="{B5DD18D0-5A1C-4343-A609-30DAC396687B}" dt="2022-05-03T21:22:08.171" v="50220" actId="5793"/>
        <pc:sldMkLst>
          <pc:docMk/>
          <pc:sldMk cId="967027230" sldId="350"/>
        </pc:sldMkLst>
        <pc:spChg chg="mod">
          <ac:chgData name="Cédric Klodzinski" userId="7a2edc1280d802c3" providerId="LiveId" clId="{B5DD18D0-5A1C-4343-A609-30DAC396687B}" dt="2022-05-02T20:46:41.310" v="35046" actId="20577"/>
          <ac:spMkLst>
            <pc:docMk/>
            <pc:sldMk cId="967027230" sldId="350"/>
            <ac:spMk id="2" creationId="{776E05D8-18B4-44FF-BAD5-FF3608BF4735}"/>
          </ac:spMkLst>
        </pc:spChg>
        <pc:spChg chg="mod">
          <ac:chgData name="Cédric Klodzinski" userId="7a2edc1280d802c3" providerId="LiveId" clId="{B5DD18D0-5A1C-4343-A609-30DAC396687B}" dt="2022-05-03T21:22:08.171" v="50220" actId="5793"/>
          <ac:spMkLst>
            <pc:docMk/>
            <pc:sldMk cId="967027230" sldId="350"/>
            <ac:spMk id="3" creationId="{90C96A98-100E-4521-87CF-A82A57163554}"/>
          </ac:spMkLst>
        </pc:spChg>
      </pc:sldChg>
      <pc:sldChg chg="modSp new mod">
        <pc:chgData name="Cédric Klodzinski" userId="7a2edc1280d802c3" providerId="LiveId" clId="{B5DD18D0-5A1C-4343-A609-30DAC396687B}" dt="2022-05-03T21:23:31.010" v="50258" actId="5793"/>
        <pc:sldMkLst>
          <pc:docMk/>
          <pc:sldMk cId="3197895202" sldId="351"/>
        </pc:sldMkLst>
        <pc:spChg chg="mod">
          <ac:chgData name="Cédric Klodzinski" userId="7a2edc1280d802c3" providerId="LiveId" clId="{B5DD18D0-5A1C-4343-A609-30DAC396687B}" dt="2022-05-02T21:17:48.506" v="35990" actId="20577"/>
          <ac:spMkLst>
            <pc:docMk/>
            <pc:sldMk cId="3197895202" sldId="351"/>
            <ac:spMk id="2" creationId="{43553B74-7BB6-4C31-9A18-3A0387576E82}"/>
          </ac:spMkLst>
        </pc:spChg>
        <pc:spChg chg="mod">
          <ac:chgData name="Cédric Klodzinski" userId="7a2edc1280d802c3" providerId="LiveId" clId="{B5DD18D0-5A1C-4343-A609-30DAC396687B}" dt="2022-05-03T21:23:31.010" v="50258" actId="5793"/>
          <ac:spMkLst>
            <pc:docMk/>
            <pc:sldMk cId="3197895202" sldId="351"/>
            <ac:spMk id="3" creationId="{C46FCC1D-45DC-4AD3-B1D8-C134A5B8503C}"/>
          </ac:spMkLst>
        </pc:spChg>
      </pc:sldChg>
      <pc:sldChg chg="addSp delSp modSp new mod">
        <pc:chgData name="Cédric Klodzinski" userId="7a2edc1280d802c3" providerId="LiveId" clId="{B5DD18D0-5A1C-4343-A609-30DAC396687B}" dt="2022-05-03T15:00:14.847" v="38127" actId="14100"/>
        <pc:sldMkLst>
          <pc:docMk/>
          <pc:sldMk cId="474265362" sldId="352"/>
        </pc:sldMkLst>
        <pc:spChg chg="mod">
          <ac:chgData name="Cédric Klodzinski" userId="7a2edc1280d802c3" providerId="LiveId" clId="{B5DD18D0-5A1C-4343-A609-30DAC396687B}" dt="2022-05-03T14:55:53.853" v="38048" actId="20577"/>
          <ac:spMkLst>
            <pc:docMk/>
            <pc:sldMk cId="474265362" sldId="352"/>
            <ac:spMk id="2" creationId="{690FF4D6-9104-4617-9020-F485D31A2061}"/>
          </ac:spMkLst>
        </pc:spChg>
        <pc:spChg chg="mod">
          <ac:chgData name="Cédric Klodzinski" userId="7a2edc1280d802c3" providerId="LiveId" clId="{B5DD18D0-5A1C-4343-A609-30DAC396687B}" dt="2022-05-03T14:56:55.536" v="38069" actId="27636"/>
          <ac:spMkLst>
            <pc:docMk/>
            <pc:sldMk cId="474265362" sldId="352"/>
            <ac:spMk id="3" creationId="{704E6BDB-6492-44CF-8ED9-E17F1BA7B3FA}"/>
          </ac:spMkLst>
        </pc:spChg>
        <pc:spChg chg="add del mod">
          <ac:chgData name="Cédric Klodzinski" userId="7a2edc1280d802c3" providerId="LiveId" clId="{B5DD18D0-5A1C-4343-A609-30DAC396687B}" dt="2022-05-03T14:56:08.774" v="38049"/>
          <ac:spMkLst>
            <pc:docMk/>
            <pc:sldMk cId="474265362" sldId="352"/>
            <ac:spMk id="4" creationId="{C66D7E5B-FF73-4489-98E8-EB91D0B8BFE9}"/>
          </ac:spMkLst>
        </pc:spChg>
        <pc:spChg chg="add mod">
          <ac:chgData name="Cédric Klodzinski" userId="7a2edc1280d802c3" providerId="LiveId" clId="{B5DD18D0-5A1C-4343-A609-30DAC396687B}" dt="2022-05-03T14:58:48.509" v="38110" actId="1037"/>
          <ac:spMkLst>
            <pc:docMk/>
            <pc:sldMk cId="474265362" sldId="352"/>
            <ac:spMk id="11" creationId="{0228F75C-88E1-4C18-8500-FF3AD5F0FAAD}"/>
          </ac:spMkLst>
        </pc:spChg>
        <pc:spChg chg="add mod">
          <ac:chgData name="Cédric Klodzinski" userId="7a2edc1280d802c3" providerId="LiveId" clId="{B5DD18D0-5A1C-4343-A609-30DAC396687B}" dt="2022-05-03T14:58:45.091" v="38103" actId="1037"/>
          <ac:spMkLst>
            <pc:docMk/>
            <pc:sldMk cId="474265362" sldId="352"/>
            <ac:spMk id="12" creationId="{10E986A8-0F5A-49C5-9D03-EA5349AC2CF8}"/>
          </ac:spMkLst>
        </pc:spChg>
        <pc:spChg chg="add mod">
          <ac:chgData name="Cédric Klodzinski" userId="7a2edc1280d802c3" providerId="LiveId" clId="{B5DD18D0-5A1C-4343-A609-30DAC396687B}" dt="2022-05-03T14:58:34.943" v="38091" actId="20577"/>
          <ac:spMkLst>
            <pc:docMk/>
            <pc:sldMk cId="474265362" sldId="352"/>
            <ac:spMk id="13" creationId="{D83B0EEA-9F50-4579-A3B6-D87B22D5716A}"/>
          </ac:spMkLst>
        </pc:spChg>
        <pc:spChg chg="add mod">
          <ac:chgData name="Cédric Klodzinski" userId="7a2edc1280d802c3" providerId="LiveId" clId="{B5DD18D0-5A1C-4343-A609-30DAC396687B}" dt="2022-05-03T14:58:26.984" v="38087" actId="20577"/>
          <ac:spMkLst>
            <pc:docMk/>
            <pc:sldMk cId="474265362" sldId="352"/>
            <ac:spMk id="14" creationId="{92F4B39F-CB06-440E-A6FB-1625A2D02A6A}"/>
          </ac:spMkLst>
        </pc:spChg>
        <pc:spChg chg="add mod">
          <ac:chgData name="Cédric Klodzinski" userId="7a2edc1280d802c3" providerId="LiveId" clId="{B5DD18D0-5A1C-4343-A609-30DAC396687B}" dt="2022-05-03T14:58:23.497" v="38085" actId="1076"/>
          <ac:spMkLst>
            <pc:docMk/>
            <pc:sldMk cId="474265362" sldId="352"/>
            <ac:spMk id="15" creationId="{79AFB96F-5C52-488F-857F-2B8AEB667FA8}"/>
          </ac:spMkLst>
        </pc:spChg>
        <pc:spChg chg="add mod">
          <ac:chgData name="Cédric Klodzinski" userId="7a2edc1280d802c3" providerId="LiveId" clId="{B5DD18D0-5A1C-4343-A609-30DAC396687B}" dt="2022-05-03T14:59:21.037" v="38118" actId="14100"/>
          <ac:spMkLst>
            <pc:docMk/>
            <pc:sldMk cId="474265362" sldId="352"/>
            <ac:spMk id="16" creationId="{A31ED294-A67B-421F-9263-C847AB0715FB}"/>
          </ac:spMkLst>
        </pc:spChg>
        <pc:spChg chg="add mod">
          <ac:chgData name="Cédric Klodzinski" userId="7a2edc1280d802c3" providerId="LiveId" clId="{B5DD18D0-5A1C-4343-A609-30DAC396687B}" dt="2022-05-03T15:00:14.847" v="38127" actId="14100"/>
          <ac:spMkLst>
            <pc:docMk/>
            <pc:sldMk cId="474265362" sldId="352"/>
            <ac:spMk id="17" creationId="{EB3C5B61-C83B-4367-AF27-79D237A55FC4}"/>
          </ac:spMkLst>
        </pc:spChg>
        <pc:spChg chg="add mod">
          <ac:chgData name="Cédric Klodzinski" userId="7a2edc1280d802c3" providerId="LiveId" clId="{B5DD18D0-5A1C-4343-A609-30DAC396687B}" dt="2022-05-03T15:00:00.662" v="38124" actId="14100"/>
          <ac:spMkLst>
            <pc:docMk/>
            <pc:sldMk cId="474265362" sldId="352"/>
            <ac:spMk id="18" creationId="{786FC896-37CE-4BC0-81F2-8A9ECB0D374A}"/>
          </ac:spMkLst>
        </pc:spChg>
        <pc:spChg chg="add mod">
          <ac:chgData name="Cédric Klodzinski" userId="7a2edc1280d802c3" providerId="LiveId" clId="{B5DD18D0-5A1C-4343-A609-30DAC396687B}" dt="2022-05-03T14:59:47.738" v="38122" actId="14100"/>
          <ac:spMkLst>
            <pc:docMk/>
            <pc:sldMk cId="474265362" sldId="352"/>
            <ac:spMk id="19" creationId="{5F6304B3-E542-4B47-882B-900859AE7D53}"/>
          </ac:spMkLst>
        </pc:spChg>
        <pc:spChg chg="add mod">
          <ac:chgData name="Cédric Klodzinski" userId="7a2edc1280d802c3" providerId="LiveId" clId="{B5DD18D0-5A1C-4343-A609-30DAC396687B}" dt="2022-05-03T14:59:33.462" v="38120" actId="14100"/>
          <ac:spMkLst>
            <pc:docMk/>
            <pc:sldMk cId="474265362" sldId="352"/>
            <ac:spMk id="20" creationId="{38505914-80BB-4007-9B39-997811326BA7}"/>
          </ac:spMkLst>
        </pc:spChg>
        <pc:picChg chg="add del mod modCrop">
          <ac:chgData name="Cédric Klodzinski" userId="7a2edc1280d802c3" providerId="LiveId" clId="{B5DD18D0-5A1C-4343-A609-30DAC396687B}" dt="2022-05-03T14:55:06.833" v="38041"/>
          <ac:picMkLst>
            <pc:docMk/>
            <pc:sldMk cId="474265362" sldId="352"/>
            <ac:picMk id="6" creationId="{57F69A39-3EEE-4833-A920-84D68BA34780}"/>
          </ac:picMkLst>
        </pc:picChg>
        <pc:picChg chg="add del mod modCrop">
          <ac:chgData name="Cédric Klodzinski" userId="7a2edc1280d802c3" providerId="LiveId" clId="{B5DD18D0-5A1C-4343-A609-30DAC396687B}" dt="2022-05-03T14:54:52.526" v="38035"/>
          <ac:picMkLst>
            <pc:docMk/>
            <pc:sldMk cId="474265362" sldId="352"/>
            <ac:picMk id="8" creationId="{8AD270F8-8EF5-4E9A-8B17-5A2DFE8FFB2D}"/>
          </ac:picMkLst>
        </pc:picChg>
        <pc:picChg chg="add mod">
          <ac:chgData name="Cédric Klodzinski" userId="7a2edc1280d802c3" providerId="LiveId" clId="{B5DD18D0-5A1C-4343-A609-30DAC396687B}" dt="2022-05-03T14:57:49.670" v="38079" actId="1076"/>
          <ac:picMkLst>
            <pc:docMk/>
            <pc:sldMk cId="474265362" sldId="352"/>
            <ac:picMk id="10" creationId="{168B9591-4EC6-49FF-B4E4-27F90BDB7AFE}"/>
          </ac:picMkLst>
        </pc:picChg>
      </pc:sldChg>
      <pc:sldChg chg="modSp new mod">
        <pc:chgData name="Cédric Klodzinski" userId="7a2edc1280d802c3" providerId="LiveId" clId="{B5DD18D0-5A1C-4343-A609-30DAC396687B}" dt="2022-05-03T15:07:55.366" v="38808" actId="20577"/>
        <pc:sldMkLst>
          <pc:docMk/>
          <pc:sldMk cId="821464924" sldId="353"/>
        </pc:sldMkLst>
        <pc:spChg chg="mod">
          <ac:chgData name="Cédric Klodzinski" userId="7a2edc1280d802c3" providerId="LiveId" clId="{B5DD18D0-5A1C-4343-A609-30DAC396687B}" dt="2022-05-03T15:01:01.369" v="38158" actId="20577"/>
          <ac:spMkLst>
            <pc:docMk/>
            <pc:sldMk cId="821464924" sldId="353"/>
            <ac:spMk id="2" creationId="{5BD48641-D2E1-4AD0-B508-BDD071BC61BE}"/>
          </ac:spMkLst>
        </pc:spChg>
        <pc:spChg chg="mod">
          <ac:chgData name="Cédric Klodzinski" userId="7a2edc1280d802c3" providerId="LiveId" clId="{B5DD18D0-5A1C-4343-A609-30DAC396687B}" dt="2022-05-03T15:07:55.366" v="38808" actId="20577"/>
          <ac:spMkLst>
            <pc:docMk/>
            <pc:sldMk cId="821464924" sldId="353"/>
            <ac:spMk id="3" creationId="{37D190BB-7E25-447B-9966-CA3D17F23CEF}"/>
          </ac:spMkLst>
        </pc:spChg>
      </pc:sldChg>
      <pc:sldChg chg="new del">
        <pc:chgData name="Cédric Klodzinski" userId="7a2edc1280d802c3" providerId="LiveId" clId="{B5DD18D0-5A1C-4343-A609-30DAC396687B}" dt="2022-05-03T15:00:51.616" v="38129" actId="680"/>
        <pc:sldMkLst>
          <pc:docMk/>
          <pc:sldMk cId="2538746959" sldId="353"/>
        </pc:sldMkLst>
      </pc:sldChg>
      <pc:sldChg chg="addSp delSp modSp new mod">
        <pc:chgData name="Cédric Klodzinski" userId="7a2edc1280d802c3" providerId="LiveId" clId="{B5DD18D0-5A1C-4343-A609-30DAC396687B}" dt="2022-05-03T21:07:41.535" v="48324" actId="14"/>
        <pc:sldMkLst>
          <pc:docMk/>
          <pc:sldMk cId="2751547213" sldId="354"/>
        </pc:sldMkLst>
        <pc:spChg chg="mod">
          <ac:chgData name="Cédric Klodzinski" userId="7a2edc1280d802c3" providerId="LiveId" clId="{B5DD18D0-5A1C-4343-A609-30DAC396687B}" dt="2022-05-03T15:52:31.551" v="40185" actId="20577"/>
          <ac:spMkLst>
            <pc:docMk/>
            <pc:sldMk cId="2751547213" sldId="354"/>
            <ac:spMk id="2" creationId="{91E76F76-6BD0-4D84-8A92-3C2F61F66F90}"/>
          </ac:spMkLst>
        </pc:spChg>
        <pc:spChg chg="mod">
          <ac:chgData name="Cédric Klodzinski" userId="7a2edc1280d802c3" providerId="LiveId" clId="{B5DD18D0-5A1C-4343-A609-30DAC396687B}" dt="2022-05-03T21:07:41.535" v="48324" actId="14"/>
          <ac:spMkLst>
            <pc:docMk/>
            <pc:sldMk cId="2751547213" sldId="354"/>
            <ac:spMk id="3" creationId="{3BEC29BB-80ED-4462-837B-390E0CF8C043}"/>
          </ac:spMkLst>
        </pc:spChg>
        <pc:spChg chg="del">
          <ac:chgData name="Cédric Klodzinski" userId="7a2edc1280d802c3" providerId="LiveId" clId="{B5DD18D0-5A1C-4343-A609-30DAC396687B}" dt="2022-05-03T15:48:29.992" v="39999"/>
          <ac:spMkLst>
            <pc:docMk/>
            <pc:sldMk cId="2751547213" sldId="354"/>
            <ac:spMk id="4" creationId="{26458441-91CC-46DF-BCCB-A96C7F3349B7}"/>
          </ac:spMkLst>
        </pc:spChg>
        <pc:picChg chg="add mod">
          <ac:chgData name="Cédric Klodzinski" userId="7a2edc1280d802c3" providerId="LiveId" clId="{B5DD18D0-5A1C-4343-A609-30DAC396687B}" dt="2022-05-03T15:48:35.130" v="40000" actId="14100"/>
          <ac:picMkLst>
            <pc:docMk/>
            <pc:sldMk cId="2751547213" sldId="354"/>
            <ac:picMk id="6" creationId="{B9142C50-D96B-4946-9215-14DB452CF0AE}"/>
          </ac:picMkLst>
        </pc:picChg>
      </pc:sldChg>
      <pc:sldChg chg="addSp delSp modSp new mod">
        <pc:chgData name="Cédric Klodzinski" userId="7a2edc1280d802c3" providerId="LiveId" clId="{B5DD18D0-5A1C-4343-A609-30DAC396687B}" dt="2022-05-03T20:31:35.611" v="46005"/>
        <pc:sldMkLst>
          <pc:docMk/>
          <pc:sldMk cId="3055972197" sldId="355"/>
        </pc:sldMkLst>
        <pc:spChg chg="mod">
          <ac:chgData name="Cédric Klodzinski" userId="7a2edc1280d802c3" providerId="LiveId" clId="{B5DD18D0-5A1C-4343-A609-30DAC396687B}" dt="2022-05-03T20:30:22.324" v="46004" actId="20577"/>
          <ac:spMkLst>
            <pc:docMk/>
            <pc:sldMk cId="3055972197" sldId="355"/>
            <ac:spMk id="2" creationId="{778B04BF-7F76-49E7-A414-666C95F64752}"/>
          </ac:spMkLst>
        </pc:spChg>
        <pc:spChg chg="del">
          <ac:chgData name="Cédric Klodzinski" userId="7a2edc1280d802c3" providerId="LiveId" clId="{B5DD18D0-5A1C-4343-A609-30DAC396687B}" dt="2022-05-03T20:31:35.611" v="46005"/>
          <ac:spMkLst>
            <pc:docMk/>
            <pc:sldMk cId="3055972197" sldId="355"/>
            <ac:spMk id="3" creationId="{4EE0C7D7-D1B6-48C8-B7EB-308EF7A3B875}"/>
          </ac:spMkLst>
        </pc:spChg>
        <pc:picChg chg="add mod">
          <ac:chgData name="Cédric Klodzinski" userId="7a2edc1280d802c3" providerId="LiveId" clId="{B5DD18D0-5A1C-4343-A609-30DAC396687B}" dt="2022-05-03T20:31:35.611" v="46005"/>
          <ac:picMkLst>
            <pc:docMk/>
            <pc:sldMk cId="3055972197" sldId="355"/>
            <ac:picMk id="5" creationId="{C9F1B46F-FCDD-4FBD-95B8-5A18B507FAAA}"/>
          </ac:picMkLst>
        </pc:picChg>
      </pc:sldChg>
      <pc:sldChg chg="addSp delSp modSp new mod">
        <pc:chgData name="Cédric Klodzinski" userId="7a2edc1280d802c3" providerId="LiveId" clId="{B5DD18D0-5A1C-4343-A609-30DAC396687B}" dt="2022-05-03T20:33:10.685" v="46042"/>
        <pc:sldMkLst>
          <pc:docMk/>
          <pc:sldMk cId="3756747721" sldId="356"/>
        </pc:sldMkLst>
        <pc:spChg chg="mod">
          <ac:chgData name="Cédric Klodzinski" userId="7a2edc1280d802c3" providerId="LiveId" clId="{B5DD18D0-5A1C-4343-A609-30DAC396687B}" dt="2022-05-03T20:31:47.412" v="46039" actId="20577"/>
          <ac:spMkLst>
            <pc:docMk/>
            <pc:sldMk cId="3756747721" sldId="356"/>
            <ac:spMk id="2" creationId="{20B3642A-1B95-4909-917A-29E346F52C55}"/>
          </ac:spMkLst>
        </pc:spChg>
        <pc:spChg chg="del">
          <ac:chgData name="Cédric Klodzinski" userId="7a2edc1280d802c3" providerId="LiveId" clId="{B5DD18D0-5A1C-4343-A609-30DAC396687B}" dt="2022-05-03T20:32:49.656" v="46040"/>
          <ac:spMkLst>
            <pc:docMk/>
            <pc:sldMk cId="3756747721" sldId="356"/>
            <ac:spMk id="3" creationId="{CF0D2534-816A-434A-A638-D2FD79A663E7}"/>
          </ac:spMkLst>
        </pc:spChg>
        <pc:spChg chg="add del mod">
          <ac:chgData name="Cédric Klodzinski" userId="7a2edc1280d802c3" providerId="LiveId" clId="{B5DD18D0-5A1C-4343-A609-30DAC396687B}" dt="2022-05-03T20:33:10.685" v="46042"/>
          <ac:spMkLst>
            <pc:docMk/>
            <pc:sldMk cId="3756747721" sldId="356"/>
            <ac:spMk id="7" creationId="{0967F7B0-168E-47A1-B40F-05EBAAF4BE04}"/>
          </ac:spMkLst>
        </pc:spChg>
        <pc:picChg chg="add del mod">
          <ac:chgData name="Cédric Klodzinski" userId="7a2edc1280d802c3" providerId="LiveId" clId="{B5DD18D0-5A1C-4343-A609-30DAC396687B}" dt="2022-05-03T20:33:10.180" v="46041" actId="478"/>
          <ac:picMkLst>
            <pc:docMk/>
            <pc:sldMk cId="3756747721" sldId="356"/>
            <ac:picMk id="5" creationId="{F766F801-DE83-4E28-9776-D052497A7FDC}"/>
          </ac:picMkLst>
        </pc:picChg>
        <pc:picChg chg="add mod">
          <ac:chgData name="Cédric Klodzinski" userId="7a2edc1280d802c3" providerId="LiveId" clId="{B5DD18D0-5A1C-4343-A609-30DAC396687B}" dt="2022-05-03T20:33:10.685" v="46042"/>
          <ac:picMkLst>
            <pc:docMk/>
            <pc:sldMk cId="3756747721" sldId="356"/>
            <ac:picMk id="9" creationId="{C3C199A1-73C6-4751-AABD-E6C0AAA8BA7A}"/>
          </ac:picMkLst>
        </pc:picChg>
      </pc:sldChg>
      <pc:sldChg chg="modSp new mod">
        <pc:chgData name="Cédric Klodzinski" userId="7a2edc1280d802c3" providerId="LiveId" clId="{B5DD18D0-5A1C-4343-A609-30DAC396687B}" dt="2022-05-03T21:30:50.512" v="50813" actId="20577"/>
        <pc:sldMkLst>
          <pc:docMk/>
          <pc:sldMk cId="2566413382" sldId="357"/>
        </pc:sldMkLst>
        <pc:spChg chg="mod">
          <ac:chgData name="Cédric Klodzinski" userId="7a2edc1280d802c3" providerId="LiveId" clId="{B5DD18D0-5A1C-4343-A609-30DAC396687B}" dt="2022-05-03T20:42:34.892" v="46090" actId="20577"/>
          <ac:spMkLst>
            <pc:docMk/>
            <pc:sldMk cId="2566413382" sldId="357"/>
            <ac:spMk id="2" creationId="{CD6B2DCB-86EE-42C6-AE45-99751C337710}"/>
          </ac:spMkLst>
        </pc:spChg>
        <pc:spChg chg="mod">
          <ac:chgData name="Cédric Klodzinski" userId="7a2edc1280d802c3" providerId="LiveId" clId="{B5DD18D0-5A1C-4343-A609-30DAC396687B}" dt="2022-05-03T21:30:50.512" v="50813" actId="20577"/>
          <ac:spMkLst>
            <pc:docMk/>
            <pc:sldMk cId="2566413382" sldId="357"/>
            <ac:spMk id="3" creationId="{6D05CD8C-6EA9-4164-B9F8-AC65BAFC52E5}"/>
          </ac:spMkLst>
        </pc:spChg>
      </pc:sldChg>
      <pc:sldChg chg="modSp new mod">
        <pc:chgData name="Cédric Klodzinski" userId="7a2edc1280d802c3" providerId="LiveId" clId="{B5DD18D0-5A1C-4343-A609-30DAC396687B}" dt="2022-05-03T21:19:51.207" v="49951" actId="113"/>
        <pc:sldMkLst>
          <pc:docMk/>
          <pc:sldMk cId="692108951" sldId="358"/>
        </pc:sldMkLst>
        <pc:spChg chg="mod">
          <ac:chgData name="Cédric Klodzinski" userId="7a2edc1280d802c3" providerId="LiveId" clId="{B5DD18D0-5A1C-4343-A609-30DAC396687B}" dt="2022-05-03T21:13:55.956" v="48974" actId="20577"/>
          <ac:spMkLst>
            <pc:docMk/>
            <pc:sldMk cId="692108951" sldId="358"/>
            <ac:spMk id="2" creationId="{73BF6D69-C70B-4DD7-A114-566FEE6DA5FF}"/>
          </ac:spMkLst>
        </pc:spChg>
        <pc:spChg chg="mod">
          <ac:chgData name="Cédric Klodzinski" userId="7a2edc1280d802c3" providerId="LiveId" clId="{B5DD18D0-5A1C-4343-A609-30DAC396687B}" dt="2022-05-03T21:19:51.207" v="49951" actId="113"/>
          <ac:spMkLst>
            <pc:docMk/>
            <pc:sldMk cId="692108951" sldId="358"/>
            <ac:spMk id="3" creationId="{63BDB40B-DA19-4628-970F-A16C029552C5}"/>
          </ac:spMkLst>
        </pc:spChg>
      </pc:sldChg>
      <pc:sldChg chg="new del">
        <pc:chgData name="Cédric Klodzinski" userId="7a2edc1280d802c3" providerId="LiveId" clId="{B5DD18D0-5A1C-4343-A609-30DAC396687B}" dt="2022-05-03T21:13:42.074" v="48926" actId="680"/>
        <pc:sldMkLst>
          <pc:docMk/>
          <pc:sldMk cId="1349271416" sldId="358"/>
        </pc:sldMkLst>
      </pc:sldChg>
      <pc:sldChg chg="addSp delSp modSp new mod modNotesTx">
        <pc:chgData name="Cédric Klodzinski" userId="7a2edc1280d802c3" providerId="LiveId" clId="{B5DD18D0-5A1C-4343-A609-30DAC396687B}" dt="2022-05-03T21:39:12.294" v="52029" actId="20577"/>
        <pc:sldMkLst>
          <pc:docMk/>
          <pc:sldMk cId="3183563397" sldId="359"/>
        </pc:sldMkLst>
        <pc:spChg chg="mod">
          <ac:chgData name="Cédric Klodzinski" userId="7a2edc1280d802c3" providerId="LiveId" clId="{B5DD18D0-5A1C-4343-A609-30DAC396687B}" dt="2022-05-03T21:31:10.441" v="50846" actId="20577"/>
          <ac:spMkLst>
            <pc:docMk/>
            <pc:sldMk cId="3183563397" sldId="359"/>
            <ac:spMk id="2" creationId="{505C90A4-20FC-45FF-B5C4-69DB37F83FC0}"/>
          </ac:spMkLst>
        </pc:spChg>
        <pc:spChg chg="del">
          <ac:chgData name="Cédric Klodzinski" userId="7a2edc1280d802c3" providerId="LiveId" clId="{B5DD18D0-5A1C-4343-A609-30DAC396687B}" dt="2022-05-03T21:32:07.589" v="50847"/>
          <ac:spMkLst>
            <pc:docMk/>
            <pc:sldMk cId="3183563397" sldId="359"/>
            <ac:spMk id="3" creationId="{219E0819-6EFE-4353-803C-692CF92BB690}"/>
          </ac:spMkLst>
        </pc:spChg>
        <pc:picChg chg="add mod">
          <ac:chgData name="Cédric Klodzinski" userId="7a2edc1280d802c3" providerId="LiveId" clId="{B5DD18D0-5A1C-4343-A609-30DAC396687B}" dt="2022-05-03T21:32:07.589" v="50847"/>
          <ac:picMkLst>
            <pc:docMk/>
            <pc:sldMk cId="3183563397" sldId="359"/>
            <ac:picMk id="5" creationId="{CFD789A7-1C68-4CF9-9A03-AFCBFDC050B5}"/>
          </ac:picMkLst>
        </pc:picChg>
      </pc:sldChg>
      <pc:sldChg chg="modSp new mod">
        <pc:chgData name="Cédric Klodzinski" userId="7a2edc1280d802c3" providerId="LiveId" clId="{B5DD18D0-5A1C-4343-A609-30DAC396687B}" dt="2022-05-03T22:04:46.784" v="53484" actId="113"/>
        <pc:sldMkLst>
          <pc:docMk/>
          <pc:sldMk cId="2762815682" sldId="360"/>
        </pc:sldMkLst>
        <pc:spChg chg="mod">
          <ac:chgData name="Cédric Klodzinski" userId="7a2edc1280d802c3" providerId="LiveId" clId="{B5DD18D0-5A1C-4343-A609-30DAC396687B}" dt="2022-05-03T22:01:19.846" v="52854" actId="20577"/>
          <ac:spMkLst>
            <pc:docMk/>
            <pc:sldMk cId="2762815682" sldId="360"/>
            <ac:spMk id="2" creationId="{5F5ACA1F-79E9-45C7-8AA4-A3141397292F}"/>
          </ac:spMkLst>
        </pc:spChg>
        <pc:spChg chg="mod">
          <ac:chgData name="Cédric Klodzinski" userId="7a2edc1280d802c3" providerId="LiveId" clId="{B5DD18D0-5A1C-4343-A609-30DAC396687B}" dt="2022-05-03T22:04:46.784" v="53484" actId="113"/>
          <ac:spMkLst>
            <pc:docMk/>
            <pc:sldMk cId="2762815682" sldId="360"/>
            <ac:spMk id="3" creationId="{D86FE0F0-37D6-4DD9-B6BA-54BD13287829}"/>
          </ac:spMkLst>
        </pc:spChg>
      </pc:sldChg>
      <pc:sldChg chg="modSp new mod">
        <pc:chgData name="Cédric Klodzinski" userId="7a2edc1280d802c3" providerId="LiveId" clId="{B5DD18D0-5A1C-4343-A609-30DAC396687B}" dt="2022-05-04T19:39:54.323" v="55258" actId="113"/>
        <pc:sldMkLst>
          <pc:docMk/>
          <pc:sldMk cId="3950901484" sldId="361"/>
        </pc:sldMkLst>
        <pc:spChg chg="mod">
          <ac:chgData name="Cédric Klodzinski" userId="7a2edc1280d802c3" providerId="LiveId" clId="{B5DD18D0-5A1C-4343-A609-30DAC396687B}" dt="2022-05-04T19:27:39.214" v="53707" actId="20577"/>
          <ac:spMkLst>
            <pc:docMk/>
            <pc:sldMk cId="3950901484" sldId="361"/>
            <ac:spMk id="2" creationId="{45D2D518-BF43-4A61-91C9-06F406A6D72E}"/>
          </ac:spMkLst>
        </pc:spChg>
        <pc:spChg chg="mod">
          <ac:chgData name="Cédric Klodzinski" userId="7a2edc1280d802c3" providerId="LiveId" clId="{B5DD18D0-5A1C-4343-A609-30DAC396687B}" dt="2022-05-04T19:39:54.323" v="55258" actId="113"/>
          <ac:spMkLst>
            <pc:docMk/>
            <pc:sldMk cId="3950901484" sldId="361"/>
            <ac:spMk id="3" creationId="{1B849AE8-06D7-422B-9E34-05D8B2E00BCD}"/>
          </ac:spMkLst>
        </pc:spChg>
      </pc:sldChg>
      <pc:sldChg chg="modSp new mod">
        <pc:chgData name="Cédric Klodzinski" userId="7a2edc1280d802c3" providerId="LiveId" clId="{B5DD18D0-5A1C-4343-A609-30DAC396687B}" dt="2022-05-04T20:02:19.346" v="56538" actId="113"/>
        <pc:sldMkLst>
          <pc:docMk/>
          <pc:sldMk cId="898271713" sldId="362"/>
        </pc:sldMkLst>
        <pc:spChg chg="mod">
          <ac:chgData name="Cédric Klodzinski" userId="7a2edc1280d802c3" providerId="LiveId" clId="{B5DD18D0-5A1C-4343-A609-30DAC396687B}" dt="2022-05-04T19:55:56.616" v="55638" actId="20577"/>
          <ac:spMkLst>
            <pc:docMk/>
            <pc:sldMk cId="898271713" sldId="362"/>
            <ac:spMk id="2" creationId="{0CB4E40F-10AF-4744-BB71-9B92F9199EC6}"/>
          </ac:spMkLst>
        </pc:spChg>
        <pc:spChg chg="mod">
          <ac:chgData name="Cédric Klodzinski" userId="7a2edc1280d802c3" providerId="LiveId" clId="{B5DD18D0-5A1C-4343-A609-30DAC396687B}" dt="2022-05-04T20:02:19.346" v="56538" actId="113"/>
          <ac:spMkLst>
            <pc:docMk/>
            <pc:sldMk cId="898271713" sldId="362"/>
            <ac:spMk id="3" creationId="{16AB9F8D-0FFF-4047-AB03-76DADB79BB82}"/>
          </ac:spMkLst>
        </pc:spChg>
      </pc:sldChg>
      <pc:sldChg chg="new del">
        <pc:chgData name="Cédric Klodzinski" userId="7a2edc1280d802c3" providerId="LiveId" clId="{B5DD18D0-5A1C-4343-A609-30DAC396687B}" dt="2022-05-04T19:55:45.492" v="55598" actId="680"/>
        <pc:sldMkLst>
          <pc:docMk/>
          <pc:sldMk cId="1744550034" sldId="362"/>
        </pc:sldMkLst>
      </pc:sldChg>
      <pc:sldChg chg="modSp new mod">
        <pc:chgData name="Cédric Klodzinski" userId="7a2edc1280d802c3" providerId="LiveId" clId="{B5DD18D0-5A1C-4343-A609-30DAC396687B}" dt="2022-05-05T17:42:56.399" v="59586" actId="20577"/>
        <pc:sldMkLst>
          <pc:docMk/>
          <pc:sldMk cId="3401148967" sldId="363"/>
        </pc:sldMkLst>
        <pc:spChg chg="mod">
          <ac:chgData name="Cédric Klodzinski" userId="7a2edc1280d802c3" providerId="LiveId" clId="{B5DD18D0-5A1C-4343-A609-30DAC396687B}" dt="2022-05-05T17:34:39.897" v="58225" actId="20577"/>
          <ac:spMkLst>
            <pc:docMk/>
            <pc:sldMk cId="3401148967" sldId="363"/>
            <ac:spMk id="2" creationId="{70E92BDC-6B21-4EDB-879C-AA676F043704}"/>
          </ac:spMkLst>
        </pc:spChg>
        <pc:spChg chg="mod">
          <ac:chgData name="Cédric Klodzinski" userId="7a2edc1280d802c3" providerId="LiveId" clId="{B5DD18D0-5A1C-4343-A609-30DAC396687B}" dt="2022-05-05T17:42:56.399" v="59586" actId="20577"/>
          <ac:spMkLst>
            <pc:docMk/>
            <pc:sldMk cId="3401148967" sldId="363"/>
            <ac:spMk id="3" creationId="{7A173DCD-51C0-4894-AD2B-FCEAF8466208}"/>
          </ac:spMkLst>
        </pc:spChg>
      </pc:sldChg>
      <pc:sldChg chg="modSp new mod">
        <pc:chgData name="Cédric Klodzinski" userId="7a2edc1280d802c3" providerId="LiveId" clId="{B5DD18D0-5A1C-4343-A609-30DAC396687B}" dt="2022-05-05T17:48:44.183" v="60053" actId="14"/>
        <pc:sldMkLst>
          <pc:docMk/>
          <pc:sldMk cId="2306110516" sldId="364"/>
        </pc:sldMkLst>
        <pc:spChg chg="mod">
          <ac:chgData name="Cédric Klodzinski" userId="7a2edc1280d802c3" providerId="LiveId" clId="{B5DD18D0-5A1C-4343-A609-30DAC396687B}" dt="2022-05-05T17:37:04.553" v="58701" actId="20577"/>
          <ac:spMkLst>
            <pc:docMk/>
            <pc:sldMk cId="2306110516" sldId="364"/>
            <ac:spMk id="2" creationId="{26CB0BB2-ADE8-4B2B-86CC-DACFBA8EEA49}"/>
          </ac:spMkLst>
        </pc:spChg>
        <pc:spChg chg="mod">
          <ac:chgData name="Cédric Klodzinski" userId="7a2edc1280d802c3" providerId="LiveId" clId="{B5DD18D0-5A1C-4343-A609-30DAC396687B}" dt="2022-05-05T17:48:44.183" v="60053" actId="14"/>
          <ac:spMkLst>
            <pc:docMk/>
            <pc:sldMk cId="2306110516" sldId="364"/>
            <ac:spMk id="3" creationId="{D85E51E8-6418-4578-AA63-08245E43872B}"/>
          </ac:spMkLst>
        </pc:spChg>
      </pc:sldChg>
      <pc:sldChg chg="addSp delSp modSp new mod">
        <pc:chgData name="Cédric Klodzinski" userId="7a2edc1280d802c3" providerId="LiveId" clId="{B5DD18D0-5A1C-4343-A609-30DAC396687B}" dt="2022-05-05T17:53:52.179" v="60423" actId="1036"/>
        <pc:sldMkLst>
          <pc:docMk/>
          <pc:sldMk cId="2461917484" sldId="365"/>
        </pc:sldMkLst>
        <pc:spChg chg="mod">
          <ac:chgData name="Cédric Klodzinski" userId="7a2edc1280d802c3" providerId="LiveId" clId="{B5DD18D0-5A1C-4343-A609-30DAC396687B}" dt="2022-05-05T17:50:29.755" v="60077" actId="20577"/>
          <ac:spMkLst>
            <pc:docMk/>
            <pc:sldMk cId="2461917484" sldId="365"/>
            <ac:spMk id="2" creationId="{1E9AF24F-2B45-4D6B-B9D5-D8851534B79B}"/>
          </ac:spMkLst>
        </pc:spChg>
        <pc:spChg chg="mod">
          <ac:chgData name="Cédric Klodzinski" userId="7a2edc1280d802c3" providerId="LiveId" clId="{B5DD18D0-5A1C-4343-A609-30DAC396687B}" dt="2022-05-05T17:52:25.422" v="60362" actId="113"/>
          <ac:spMkLst>
            <pc:docMk/>
            <pc:sldMk cId="2461917484" sldId="365"/>
            <ac:spMk id="3" creationId="{D1BDF103-FDB2-4283-B6B1-9E0CE23C4BC4}"/>
          </ac:spMkLst>
        </pc:spChg>
        <pc:spChg chg="del">
          <ac:chgData name="Cédric Klodzinski" userId="7a2edc1280d802c3" providerId="LiveId" clId="{B5DD18D0-5A1C-4343-A609-30DAC396687B}" dt="2022-05-05T17:53:26.368" v="60363"/>
          <ac:spMkLst>
            <pc:docMk/>
            <pc:sldMk cId="2461917484" sldId="365"/>
            <ac:spMk id="4" creationId="{F8669E0A-9C74-4F97-BAF1-959036F707E6}"/>
          </ac:spMkLst>
        </pc:spChg>
        <pc:picChg chg="add mod">
          <ac:chgData name="Cédric Klodzinski" userId="7a2edc1280d802c3" providerId="LiveId" clId="{B5DD18D0-5A1C-4343-A609-30DAC396687B}" dt="2022-05-05T17:53:52.179" v="60423" actId="1036"/>
          <ac:picMkLst>
            <pc:docMk/>
            <pc:sldMk cId="2461917484" sldId="365"/>
            <ac:picMk id="6" creationId="{5196DC87-0AA5-4DC9-B493-43DCF260EA27}"/>
          </ac:picMkLst>
        </pc:picChg>
        <pc:picChg chg="add mod">
          <ac:chgData name="Cédric Klodzinski" userId="7a2edc1280d802c3" providerId="LiveId" clId="{B5DD18D0-5A1C-4343-A609-30DAC396687B}" dt="2022-05-05T17:53:48.997" v="60393" actId="1076"/>
          <ac:picMkLst>
            <pc:docMk/>
            <pc:sldMk cId="2461917484" sldId="365"/>
            <ac:picMk id="8" creationId="{E5AD59FB-3663-4781-B54F-BD13872F5AF7}"/>
          </ac:picMkLst>
        </pc:picChg>
      </pc:sldChg>
      <pc:sldChg chg="modSp new del mod">
        <pc:chgData name="Cédric Klodzinski" userId="7a2edc1280d802c3" providerId="LiveId" clId="{B5DD18D0-5A1C-4343-A609-30DAC396687B}" dt="2022-05-05T17:50:19.556" v="60054" actId="47"/>
        <pc:sldMkLst>
          <pc:docMk/>
          <pc:sldMk cId="3031263979" sldId="365"/>
        </pc:sldMkLst>
        <pc:spChg chg="mod">
          <ac:chgData name="Cédric Klodzinski" userId="7a2edc1280d802c3" providerId="LiveId" clId="{B5DD18D0-5A1C-4343-A609-30DAC396687B}" dt="2022-05-05T17:48:38.049" v="60050" actId="20577"/>
          <ac:spMkLst>
            <pc:docMk/>
            <pc:sldMk cId="3031263979" sldId="365"/>
            <ac:spMk id="2" creationId="{B40CEF4D-5E68-43BA-B78A-323E8D5102D5}"/>
          </ac:spMkLst>
        </pc:spChg>
      </pc:sldChg>
      <pc:sldChg chg="addSp delSp modSp new mod">
        <pc:chgData name="Cédric Klodzinski" userId="7a2edc1280d802c3" providerId="LiveId" clId="{B5DD18D0-5A1C-4343-A609-30DAC396687B}" dt="2022-05-05T18:58:38.709" v="60782" actId="113"/>
        <pc:sldMkLst>
          <pc:docMk/>
          <pc:sldMk cId="1758730438" sldId="366"/>
        </pc:sldMkLst>
        <pc:spChg chg="mod">
          <ac:chgData name="Cédric Klodzinski" userId="7a2edc1280d802c3" providerId="LiveId" clId="{B5DD18D0-5A1C-4343-A609-30DAC396687B}" dt="2022-05-05T17:54:03.541" v="60446" actId="20577"/>
          <ac:spMkLst>
            <pc:docMk/>
            <pc:sldMk cId="1758730438" sldId="366"/>
            <ac:spMk id="2" creationId="{FE22818A-BA80-4322-A9BE-D1ADDDE63CC1}"/>
          </ac:spMkLst>
        </pc:spChg>
        <pc:spChg chg="mod">
          <ac:chgData name="Cédric Klodzinski" userId="7a2edc1280d802c3" providerId="LiveId" clId="{B5DD18D0-5A1C-4343-A609-30DAC396687B}" dt="2022-05-05T18:58:38.709" v="60782" actId="113"/>
          <ac:spMkLst>
            <pc:docMk/>
            <pc:sldMk cId="1758730438" sldId="366"/>
            <ac:spMk id="3" creationId="{3C245C88-0521-4F08-8FB5-86F6B8F53F5D}"/>
          </ac:spMkLst>
        </pc:spChg>
        <pc:spChg chg="del">
          <ac:chgData name="Cédric Klodzinski" userId="7a2edc1280d802c3" providerId="LiveId" clId="{B5DD18D0-5A1C-4343-A609-30DAC396687B}" dt="2022-05-05T17:55:58.604" v="60447"/>
          <ac:spMkLst>
            <pc:docMk/>
            <pc:sldMk cId="1758730438" sldId="366"/>
            <ac:spMk id="4" creationId="{F454319F-4402-4206-8EE3-A004B6D0176D}"/>
          </ac:spMkLst>
        </pc:spChg>
        <pc:picChg chg="add mod">
          <ac:chgData name="Cédric Klodzinski" userId="7a2edc1280d802c3" providerId="LiveId" clId="{B5DD18D0-5A1C-4343-A609-30DAC396687B}" dt="2022-05-05T18:02:45.825" v="60772" actId="1035"/>
          <ac:picMkLst>
            <pc:docMk/>
            <pc:sldMk cId="1758730438" sldId="366"/>
            <ac:picMk id="6" creationId="{4CF8948E-32EB-45E4-BCCC-08D9C1B31A5D}"/>
          </ac:picMkLst>
        </pc:picChg>
        <pc:picChg chg="add mod">
          <ac:chgData name="Cédric Klodzinski" userId="7a2edc1280d802c3" providerId="LiveId" clId="{B5DD18D0-5A1C-4343-A609-30DAC396687B}" dt="2022-05-05T18:04:23.164" v="60774" actId="1076"/>
          <ac:picMkLst>
            <pc:docMk/>
            <pc:sldMk cId="1758730438" sldId="366"/>
            <ac:picMk id="8" creationId="{FA7C0D23-73C4-4A81-951E-D5B78F9519B0}"/>
          </ac:picMkLst>
        </pc:picChg>
        <pc:picChg chg="add mod">
          <ac:chgData name="Cédric Klodzinski" userId="7a2edc1280d802c3" providerId="LiveId" clId="{B5DD18D0-5A1C-4343-A609-30DAC396687B}" dt="2022-05-05T18:58:20.270" v="60779" actId="207"/>
          <ac:picMkLst>
            <pc:docMk/>
            <pc:sldMk cId="1758730438" sldId="366"/>
            <ac:picMk id="10" creationId="{0DF23525-F4FE-4D64-9228-C5AAFEDAB1DB}"/>
          </ac:picMkLst>
        </pc:picChg>
        <pc:picChg chg="add mod">
          <ac:chgData name="Cédric Klodzinski" userId="7a2edc1280d802c3" providerId="LiveId" clId="{B5DD18D0-5A1C-4343-A609-30DAC396687B}" dt="2022-05-05T18:58:27.867" v="60780" actId="207"/>
          <ac:picMkLst>
            <pc:docMk/>
            <pc:sldMk cId="1758730438" sldId="366"/>
            <ac:picMk id="12" creationId="{AEEE06DB-0791-49C8-B0E4-46C49C9FB666}"/>
          </ac:picMkLst>
        </pc:picChg>
      </pc:sldChg>
      <pc:sldChg chg="modSp new mod">
        <pc:chgData name="Cédric Klodzinski" userId="7a2edc1280d802c3" providerId="LiveId" clId="{B5DD18D0-5A1C-4343-A609-30DAC396687B}" dt="2022-05-05T19:25:24.728" v="61861" actId="20577"/>
        <pc:sldMkLst>
          <pc:docMk/>
          <pc:sldMk cId="975855973" sldId="367"/>
        </pc:sldMkLst>
        <pc:spChg chg="mod">
          <ac:chgData name="Cédric Klodzinski" userId="7a2edc1280d802c3" providerId="LiveId" clId="{B5DD18D0-5A1C-4343-A609-30DAC396687B}" dt="2022-05-05T18:59:17.848" v="60821" actId="20577"/>
          <ac:spMkLst>
            <pc:docMk/>
            <pc:sldMk cId="975855973" sldId="367"/>
            <ac:spMk id="2" creationId="{0C7FEE1F-0EC2-4CAE-9037-5A20E5B533D0}"/>
          </ac:spMkLst>
        </pc:spChg>
        <pc:spChg chg="mod">
          <ac:chgData name="Cédric Klodzinski" userId="7a2edc1280d802c3" providerId="LiveId" clId="{B5DD18D0-5A1C-4343-A609-30DAC396687B}" dt="2022-05-05T19:25:24.728" v="61861" actId="20577"/>
          <ac:spMkLst>
            <pc:docMk/>
            <pc:sldMk cId="975855973" sldId="367"/>
            <ac:spMk id="3" creationId="{26B65BE2-BD21-4917-8C02-C8A3BF21D45B}"/>
          </ac:spMkLst>
        </pc:spChg>
      </pc:sldChg>
      <pc:sldChg chg="addSp delSp modSp new mod modNotesTx">
        <pc:chgData name="Cédric Klodzinski" userId="7a2edc1280d802c3" providerId="LiveId" clId="{B5DD18D0-5A1C-4343-A609-30DAC396687B}" dt="2022-05-05T19:28:31.040" v="62214" actId="20577"/>
        <pc:sldMkLst>
          <pc:docMk/>
          <pc:sldMk cId="4228271481" sldId="368"/>
        </pc:sldMkLst>
        <pc:spChg chg="mod">
          <ac:chgData name="Cédric Klodzinski" userId="7a2edc1280d802c3" providerId="LiveId" clId="{B5DD18D0-5A1C-4343-A609-30DAC396687B}" dt="2022-05-05T19:26:30.690" v="61928" actId="20577"/>
          <ac:spMkLst>
            <pc:docMk/>
            <pc:sldMk cId="4228271481" sldId="368"/>
            <ac:spMk id="2" creationId="{F734DA7C-39C9-4B27-8151-FF6D1CEE8661}"/>
          </ac:spMkLst>
        </pc:spChg>
        <pc:spChg chg="del">
          <ac:chgData name="Cédric Klodzinski" userId="7a2edc1280d802c3" providerId="LiveId" clId="{B5DD18D0-5A1C-4343-A609-30DAC396687B}" dt="2022-05-05T19:27:01.566" v="61929"/>
          <ac:spMkLst>
            <pc:docMk/>
            <pc:sldMk cId="4228271481" sldId="368"/>
            <ac:spMk id="3" creationId="{5E4F8B2E-DA59-43D5-AB4B-6C66A4D85163}"/>
          </ac:spMkLst>
        </pc:spChg>
        <pc:picChg chg="add mod">
          <ac:chgData name="Cédric Klodzinski" userId="7a2edc1280d802c3" providerId="LiveId" clId="{B5DD18D0-5A1C-4343-A609-30DAC396687B}" dt="2022-05-05T19:27:01.566" v="61929"/>
          <ac:picMkLst>
            <pc:docMk/>
            <pc:sldMk cId="4228271481" sldId="368"/>
            <ac:picMk id="5" creationId="{74629FF9-EF5C-4DED-ABFA-7DE5BB650065}"/>
          </ac:picMkLst>
        </pc:picChg>
      </pc:sldChg>
      <pc:sldChg chg="addSp delSp modSp new mod modNotesTx">
        <pc:chgData name="Cédric Klodzinski" userId="7a2edc1280d802c3" providerId="LiveId" clId="{B5DD18D0-5A1C-4343-A609-30DAC396687B}" dt="2022-05-05T19:36:43.633" v="62751" actId="20577"/>
        <pc:sldMkLst>
          <pc:docMk/>
          <pc:sldMk cId="823116716" sldId="369"/>
        </pc:sldMkLst>
        <pc:spChg chg="mod">
          <ac:chgData name="Cédric Klodzinski" userId="7a2edc1280d802c3" providerId="LiveId" clId="{B5DD18D0-5A1C-4343-A609-30DAC396687B}" dt="2022-05-05T19:33:31.628" v="62248" actId="20577"/>
          <ac:spMkLst>
            <pc:docMk/>
            <pc:sldMk cId="823116716" sldId="369"/>
            <ac:spMk id="2" creationId="{24ED9BE2-C4FA-4599-97DE-01F7A07E1310}"/>
          </ac:spMkLst>
        </pc:spChg>
        <pc:spChg chg="del">
          <ac:chgData name="Cédric Klodzinski" userId="7a2edc1280d802c3" providerId="LiveId" clId="{B5DD18D0-5A1C-4343-A609-30DAC396687B}" dt="2022-05-05T19:34:03.732" v="62249"/>
          <ac:spMkLst>
            <pc:docMk/>
            <pc:sldMk cId="823116716" sldId="369"/>
            <ac:spMk id="3" creationId="{C780E0A8-DEF1-4A66-8645-FF797057E44C}"/>
          </ac:spMkLst>
        </pc:spChg>
        <pc:picChg chg="add mod">
          <ac:chgData name="Cédric Klodzinski" userId="7a2edc1280d802c3" providerId="LiveId" clId="{B5DD18D0-5A1C-4343-A609-30DAC396687B}" dt="2022-05-05T19:34:03.732" v="62249"/>
          <ac:picMkLst>
            <pc:docMk/>
            <pc:sldMk cId="823116716" sldId="369"/>
            <ac:picMk id="5" creationId="{79B1D843-864D-4AAB-9F8E-B92EF2C24A6F}"/>
          </ac:picMkLst>
        </pc:picChg>
      </pc:sldChg>
      <pc:sldChg chg="addSp delSp modSp new mod">
        <pc:chgData name="Cédric Klodzinski" userId="7a2edc1280d802c3" providerId="LiveId" clId="{B5DD18D0-5A1C-4343-A609-30DAC396687B}" dt="2022-05-05T19:42:38.500" v="63357" actId="27636"/>
        <pc:sldMkLst>
          <pc:docMk/>
          <pc:sldMk cId="3145405015" sldId="370"/>
        </pc:sldMkLst>
        <pc:spChg chg="mod">
          <ac:chgData name="Cédric Klodzinski" userId="7a2edc1280d802c3" providerId="LiveId" clId="{B5DD18D0-5A1C-4343-A609-30DAC396687B}" dt="2022-05-05T19:38:06.402" v="62811" actId="20577"/>
          <ac:spMkLst>
            <pc:docMk/>
            <pc:sldMk cId="3145405015" sldId="370"/>
            <ac:spMk id="2" creationId="{17602A0E-B143-4EED-8737-185B9FD457A9}"/>
          </ac:spMkLst>
        </pc:spChg>
        <pc:spChg chg="mod">
          <ac:chgData name="Cédric Klodzinski" userId="7a2edc1280d802c3" providerId="LiveId" clId="{B5DD18D0-5A1C-4343-A609-30DAC396687B}" dt="2022-05-05T19:42:38.500" v="63357" actId="27636"/>
          <ac:spMkLst>
            <pc:docMk/>
            <pc:sldMk cId="3145405015" sldId="370"/>
            <ac:spMk id="3" creationId="{B2858896-8097-4188-9DC3-F9D75CBC0B03}"/>
          </ac:spMkLst>
        </pc:spChg>
        <pc:spChg chg="del mod">
          <ac:chgData name="Cédric Klodzinski" userId="7a2edc1280d802c3" providerId="LiveId" clId="{B5DD18D0-5A1C-4343-A609-30DAC396687B}" dt="2022-05-05T19:42:28.475" v="63324"/>
          <ac:spMkLst>
            <pc:docMk/>
            <pc:sldMk cId="3145405015" sldId="370"/>
            <ac:spMk id="4" creationId="{84F94EAB-DF27-40B2-8F0C-3373F482499E}"/>
          </ac:spMkLst>
        </pc:spChg>
        <pc:picChg chg="add mod">
          <ac:chgData name="Cédric Klodzinski" userId="7a2edc1280d802c3" providerId="LiveId" clId="{B5DD18D0-5A1C-4343-A609-30DAC396687B}" dt="2022-05-05T19:42:34.646" v="63355" actId="1035"/>
          <ac:picMkLst>
            <pc:docMk/>
            <pc:sldMk cId="3145405015" sldId="370"/>
            <ac:picMk id="6" creationId="{E752F913-F6EE-44FC-B89C-9C7460A8E32D}"/>
          </ac:picMkLst>
        </pc:picChg>
      </pc:sldChg>
      <pc:sldChg chg="modSp new mod">
        <pc:chgData name="Cédric Klodzinski" userId="7a2edc1280d802c3" providerId="LiveId" clId="{B5DD18D0-5A1C-4343-A609-30DAC396687B}" dt="2022-05-05T20:50:13.072" v="65471" actId="20577"/>
        <pc:sldMkLst>
          <pc:docMk/>
          <pc:sldMk cId="3222085391" sldId="371"/>
        </pc:sldMkLst>
        <pc:spChg chg="mod">
          <ac:chgData name="Cédric Klodzinski" userId="7a2edc1280d802c3" providerId="LiveId" clId="{B5DD18D0-5A1C-4343-A609-30DAC396687B}" dt="2022-05-05T20:43:34.392" v="65356" actId="20577"/>
          <ac:spMkLst>
            <pc:docMk/>
            <pc:sldMk cId="3222085391" sldId="371"/>
            <ac:spMk id="2" creationId="{CDD869CE-64F9-480D-9F45-484A57E712CE}"/>
          </ac:spMkLst>
        </pc:spChg>
        <pc:spChg chg="mod">
          <ac:chgData name="Cédric Klodzinski" userId="7a2edc1280d802c3" providerId="LiveId" clId="{B5DD18D0-5A1C-4343-A609-30DAC396687B}" dt="2022-05-05T20:50:13.072" v="65471" actId="20577"/>
          <ac:spMkLst>
            <pc:docMk/>
            <pc:sldMk cId="3222085391" sldId="371"/>
            <ac:spMk id="3" creationId="{EF035A9E-1C29-46B6-9FF5-F60A10F4FAE0}"/>
          </ac:spMkLst>
        </pc:spChg>
      </pc:sldChg>
    </pc:docChg>
  </pc:docChgLst>
  <pc:docChgLst>
    <pc:chgData name="Cédric Klodzinski" userId="7a2edc1280d802c3" providerId="Windows Live" clId="Web-{766B78A6-2E86-4CCB-9D91-56F91FCBE04E}"/>
    <pc:docChg chg="modSld">
      <pc:chgData name="Cédric Klodzinski" userId="7a2edc1280d802c3" providerId="Windows Live" clId="Web-{766B78A6-2E86-4CCB-9D91-56F91FCBE04E}" dt="2022-05-02T18:09:38.202" v="0" actId="14100"/>
      <pc:docMkLst>
        <pc:docMk/>
      </pc:docMkLst>
      <pc:sldChg chg="modSp">
        <pc:chgData name="Cédric Klodzinski" userId="7a2edc1280d802c3" providerId="Windows Live" clId="Web-{766B78A6-2E86-4CCB-9D91-56F91FCBE04E}" dt="2022-05-02T18:09:38.202" v="0" actId="14100"/>
        <pc:sldMkLst>
          <pc:docMk/>
          <pc:sldMk cId="3851822382" sldId="348"/>
        </pc:sldMkLst>
        <pc:picChg chg="mod">
          <ac:chgData name="Cédric Klodzinski" userId="7a2edc1280d802c3" providerId="Windows Live" clId="Web-{766B78A6-2E86-4CCB-9D91-56F91FCBE04E}" dt="2022-05-02T18:09:38.202" v="0" actId="14100"/>
          <ac:picMkLst>
            <pc:docMk/>
            <pc:sldMk cId="3851822382" sldId="348"/>
            <ac:picMk id="1028" creationId="{23635B32-071D-4585-86CA-102CA0E6DC54}"/>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737F2D40-DF92-4ADE-A761-CBF896599CA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fr-FR"/>
          </a:p>
        </p:txBody>
      </p:sp>
      <p:sp>
        <p:nvSpPr>
          <p:cNvPr id="3" name="Espace réservé de la date 2">
            <a:extLst>
              <a:ext uri="{FF2B5EF4-FFF2-40B4-BE49-F238E27FC236}">
                <a16:creationId xmlns:a16="http://schemas.microsoft.com/office/drawing/2014/main" id="{874F42E9-55BA-437C-85B3-324B4E2BF26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9C31EE1B-5C29-4994-975A-EBF55D13456B}" type="datetime1">
              <a:rPr lang="fr-FR" smtClean="0"/>
              <a:t>05/05/2022</a:t>
            </a:fld>
            <a:endParaRPr lang="fr-FR"/>
          </a:p>
        </p:txBody>
      </p:sp>
      <p:sp>
        <p:nvSpPr>
          <p:cNvPr id="4" name="Espace réservé du pied de page 3">
            <a:extLst>
              <a:ext uri="{FF2B5EF4-FFF2-40B4-BE49-F238E27FC236}">
                <a16:creationId xmlns:a16="http://schemas.microsoft.com/office/drawing/2014/main" id="{407DF0FD-84A5-462F-A0AC-B2CEF6020C4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fr-FR"/>
          </a:p>
        </p:txBody>
      </p:sp>
      <p:sp>
        <p:nvSpPr>
          <p:cNvPr id="5" name="Espace réservé du numéro de diapositive 4">
            <a:extLst>
              <a:ext uri="{FF2B5EF4-FFF2-40B4-BE49-F238E27FC236}">
                <a16:creationId xmlns:a16="http://schemas.microsoft.com/office/drawing/2014/main" id="{5D85C710-014C-4C89-9B64-843B9863CEB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FEC605DA-80A8-4B7B-B889-6C5700BB4CEA}" type="slidenum">
              <a:rPr lang="fr-FR" smtClean="0"/>
              <a:t>‹N°›</a:t>
            </a:fld>
            <a:endParaRPr lang="fr-FR"/>
          </a:p>
        </p:txBody>
      </p:sp>
    </p:spTree>
    <p:extLst>
      <p:ext uri="{BB962C8B-B14F-4D97-AF65-F5344CB8AC3E}">
        <p14:creationId xmlns:p14="http://schemas.microsoft.com/office/powerpoint/2010/main" val="216653922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fr-FR" noProof="0"/>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4B0F0BF0-56E9-4295-90C5-27F98CE9AF14}" type="datetime1">
              <a:rPr lang="fr-FR" noProof="0" smtClean="0"/>
              <a:t>05/05/2022</a:t>
            </a:fld>
            <a:endParaRPr lang="fr-FR" noProof="0"/>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fr-FR" noProof="0"/>
          </a:p>
        </p:txBody>
      </p:sp>
      <p:sp>
        <p:nvSpPr>
          <p:cNvPr id="5" name="Espace réservé des commentair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fr-FR" noProof="0"/>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F3544625-0ADF-4414-89A2-9E135F0C849F}" type="slidenum">
              <a:rPr lang="fr-FR" noProof="0" smtClean="0"/>
              <a:t>‹N°›</a:t>
            </a:fld>
            <a:endParaRPr lang="fr-FR" noProof="0"/>
          </a:p>
        </p:txBody>
      </p:sp>
    </p:spTree>
    <p:extLst>
      <p:ext uri="{BB962C8B-B14F-4D97-AF65-F5344CB8AC3E}">
        <p14:creationId xmlns:p14="http://schemas.microsoft.com/office/powerpoint/2010/main" val="1122228095"/>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5"/>
          </p:nvPr>
        </p:nvSpPr>
        <p:spPr/>
        <p:txBody>
          <a:bodyPr rtlCol="0"/>
          <a:lstStyle/>
          <a:p>
            <a:pPr rtl="0"/>
            <a:fld id="{F3544625-0ADF-4414-89A2-9E135F0C849F}" type="slidenum">
              <a:rPr lang="fr-FR" smtClean="0"/>
              <a:t>1</a:t>
            </a:fld>
            <a:endParaRPr lang="fr-FR"/>
          </a:p>
        </p:txBody>
      </p:sp>
    </p:spTree>
    <p:extLst>
      <p:ext uri="{BB962C8B-B14F-4D97-AF65-F5344CB8AC3E}">
        <p14:creationId xmlns:p14="http://schemas.microsoft.com/office/powerpoint/2010/main" val="37498086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pPr rtl="0"/>
            <a:fld id="{F3544625-0ADF-4414-89A2-9E135F0C849F}" type="slidenum">
              <a:rPr lang="fr-FR" noProof="0" smtClean="0"/>
              <a:t>24</a:t>
            </a:fld>
            <a:endParaRPr lang="fr-FR" noProof="0"/>
          </a:p>
        </p:txBody>
      </p:sp>
    </p:spTree>
    <p:extLst>
      <p:ext uri="{BB962C8B-B14F-4D97-AF65-F5344CB8AC3E}">
        <p14:creationId xmlns:p14="http://schemas.microsoft.com/office/powerpoint/2010/main" val="17584711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On reconnaît ici beaucoup de types classiques dans la programmation, quelques subtilités cependant :</a:t>
            </a:r>
          </a:p>
          <a:p>
            <a:pPr marL="171450" indent="-171450">
              <a:buFontTx/>
              <a:buChar char="-"/>
            </a:pPr>
            <a:r>
              <a:rPr lang="fr-FR" dirty="0"/>
              <a:t>Name, String et </a:t>
            </a:r>
            <a:r>
              <a:rPr lang="fr-FR" dirty="0" err="1"/>
              <a:t>Text</a:t>
            </a:r>
            <a:r>
              <a:rPr lang="fr-FR" dirty="0"/>
              <a:t> sont tous trois des chaînes de caractères mais elle diffèrent dans leur usage :</a:t>
            </a:r>
          </a:p>
          <a:p>
            <a:pPr marL="628650" lvl="1" indent="-171450">
              <a:buFontTx/>
              <a:buChar char="-"/>
            </a:pPr>
            <a:r>
              <a:rPr lang="fr-FR" dirty="0"/>
              <a:t>Name est très léger, insensible à la casse, immuable et principalement utilisé pour stocker des noms d’objets.</a:t>
            </a:r>
          </a:p>
          <a:p>
            <a:pPr marL="628650" lvl="1" indent="-171450">
              <a:buFontTx/>
              <a:buChar char="-"/>
            </a:pPr>
            <a:r>
              <a:rPr lang="fr-FR" dirty="0" err="1"/>
              <a:t>Text</a:t>
            </a:r>
            <a:r>
              <a:rPr lang="fr-FR" dirty="0"/>
              <a:t> est conçu pour gérer le texte affiché, en supportant la localisation du texte (traductions). Il reste relativement léger et permet de formater rapidement des chaînes complexes.</a:t>
            </a:r>
          </a:p>
          <a:p>
            <a:pPr marL="628650" lvl="1" indent="-171450">
              <a:buFontTx/>
              <a:buChar char="-"/>
            </a:pPr>
            <a:r>
              <a:rPr lang="fr-FR" dirty="0"/>
              <a:t>String est d’un usage plus souple mais est bien plus lourd que les deux précédents. C’est cependant le seul pouvant être recherché, modifié et comparé à d’autres Strings.</a:t>
            </a:r>
          </a:p>
          <a:p>
            <a:pPr marL="171450" lvl="0" indent="-171450">
              <a:buFontTx/>
              <a:buChar char="-"/>
            </a:pPr>
            <a:r>
              <a:rPr lang="fr-FR" dirty="0" err="1"/>
              <a:t>Vector</a:t>
            </a:r>
            <a:r>
              <a:rPr lang="fr-FR" dirty="0"/>
              <a:t> contient en réalité 3 valeurs </a:t>
            </a:r>
            <a:r>
              <a:rPr lang="fr-FR" dirty="0" err="1"/>
              <a:t>Float</a:t>
            </a:r>
            <a:r>
              <a:rPr lang="fr-FR" dirty="0"/>
              <a:t>, une pour chaque axe. Il peut être utilisé pour représenter un point dans l’espace ou un vecteur.</a:t>
            </a:r>
          </a:p>
          <a:p>
            <a:pPr marL="171450" lvl="0" indent="-171450">
              <a:buFontTx/>
              <a:buChar char="-"/>
            </a:pPr>
            <a:r>
              <a:rPr lang="fr-FR" dirty="0" err="1"/>
              <a:t>Rotator</a:t>
            </a:r>
            <a:r>
              <a:rPr lang="fr-FR" dirty="0"/>
              <a:t> contient aussi 3 valeurs </a:t>
            </a:r>
            <a:r>
              <a:rPr lang="fr-FR" dirty="0" err="1"/>
              <a:t>Float</a:t>
            </a:r>
            <a:r>
              <a:rPr lang="fr-FR" dirty="0"/>
              <a:t>, une pour chaque axe. Il représente une rotation en degrés.</a:t>
            </a:r>
          </a:p>
          <a:p>
            <a:pPr marL="171450" lvl="0" indent="-171450">
              <a:buFontTx/>
              <a:buChar char="-"/>
            </a:pPr>
            <a:r>
              <a:rPr lang="fr-FR" dirty="0" err="1"/>
              <a:t>Transform</a:t>
            </a:r>
            <a:r>
              <a:rPr lang="fr-FR" dirty="0"/>
              <a:t> contient en réalité un </a:t>
            </a:r>
            <a:r>
              <a:rPr lang="fr-FR" dirty="0" err="1"/>
              <a:t>Vector</a:t>
            </a:r>
            <a:r>
              <a:rPr lang="fr-FR" dirty="0"/>
              <a:t> pour la position, un </a:t>
            </a:r>
            <a:r>
              <a:rPr lang="fr-FR" dirty="0" err="1"/>
              <a:t>Rotator</a:t>
            </a:r>
            <a:r>
              <a:rPr lang="fr-FR" dirty="0"/>
              <a:t> et un </a:t>
            </a:r>
            <a:r>
              <a:rPr lang="fr-FR" dirty="0" err="1"/>
              <a:t>aute</a:t>
            </a:r>
            <a:r>
              <a:rPr lang="fr-FR" dirty="0"/>
              <a:t> </a:t>
            </a:r>
            <a:r>
              <a:rPr lang="fr-FR" dirty="0" err="1"/>
              <a:t>Vector</a:t>
            </a:r>
            <a:r>
              <a:rPr lang="fr-FR" dirty="0"/>
              <a:t> pour la taille d’un Actor. Il s’agit de la combinaison qui permet de positionner un Actor dans la scène 3D.</a:t>
            </a:r>
          </a:p>
          <a:p>
            <a:pPr marL="171450" lvl="0" indent="-171450">
              <a:buFontTx/>
              <a:buChar char="-"/>
            </a:pPr>
            <a:endParaRPr lang="fr-FR" dirty="0"/>
          </a:p>
          <a:p>
            <a:pPr marL="0" lvl="0" indent="0">
              <a:buFontTx/>
              <a:buNone/>
            </a:pPr>
            <a:r>
              <a:rPr lang="fr-FR" dirty="0"/>
              <a:t>Pour les types complexes :</a:t>
            </a:r>
          </a:p>
          <a:p>
            <a:pPr marL="171450" lvl="0" indent="-171450">
              <a:buFontTx/>
              <a:buChar char="-"/>
            </a:pPr>
            <a:r>
              <a:rPr lang="fr-FR" dirty="0"/>
              <a:t>Structures : il s’agit d’ensembles de variables de type primitif. On peut les « briser » avec la </a:t>
            </a:r>
            <a:r>
              <a:rPr lang="fr-FR" dirty="0" err="1"/>
              <a:t>node</a:t>
            </a:r>
            <a:r>
              <a:rPr lang="fr-FR" dirty="0"/>
              <a:t> </a:t>
            </a:r>
            <a:r>
              <a:rPr lang="fr-FR" b="1" dirty="0"/>
              <a:t>Break ***</a:t>
            </a:r>
            <a:r>
              <a:rPr lang="fr-FR" dirty="0"/>
              <a:t> et ainsi exposer les variables.</a:t>
            </a:r>
          </a:p>
          <a:p>
            <a:pPr marL="171450" lvl="0" indent="-171450">
              <a:buFontTx/>
              <a:buChar char="-"/>
            </a:pPr>
            <a:r>
              <a:rPr lang="fr-FR" dirty="0"/>
              <a:t>Interface : il s’agit de classes abstraites, sans implémentation. On peut aussi les appeler « contrat de code » dans le sens où toute classe implémentant une interface doit implémenter explicitement les fonctions définies par l’interface, pour respecter ce « contrat ».</a:t>
            </a:r>
          </a:p>
          <a:p>
            <a:pPr marL="171450" lvl="0" indent="-171450">
              <a:buFontTx/>
              <a:buChar char="-"/>
            </a:pPr>
            <a:r>
              <a:rPr lang="fr-FR" dirty="0"/>
              <a:t>Type objet : il s’agit de n’importe quelle classe de UE5 ou Actor que vous avez créé. Cela permet d’en conserver une référence pour récupérer ses attributs (variables internes à l’objet) et appeler les fonctions ou les </a:t>
            </a:r>
            <a:r>
              <a:rPr lang="fr-FR" b="1" dirty="0"/>
              <a:t>Events</a:t>
            </a:r>
            <a:r>
              <a:rPr lang="fr-FR" dirty="0"/>
              <a:t> qu’il expose.</a:t>
            </a:r>
          </a:p>
          <a:p>
            <a:pPr marL="171450" lvl="0" indent="-171450">
              <a:buFontTx/>
              <a:buChar char="-"/>
            </a:pPr>
            <a:r>
              <a:rPr lang="fr-FR" dirty="0" err="1"/>
              <a:t>Enum</a:t>
            </a:r>
            <a:r>
              <a:rPr lang="fr-FR" dirty="0"/>
              <a:t> : il s’agit d’un énumération, un ensemble de constantes regroupées car elle touchent au même domaine (par exemple, une énumération Couleurs peut contenir les constantes Bleu, Rouge, Vert, Jaune, …). On stocke dans une variable l’une de ces constantes, que l’on peut utiliser plus tard comme condition pour choisir quel chemin prendre dans le graphe (si un objet est Bleu alors …)</a:t>
            </a:r>
          </a:p>
          <a:p>
            <a:pPr marL="171450" lvl="0" indent="-171450">
              <a:buFontTx/>
              <a:buChar char="-"/>
            </a:pPr>
            <a:endParaRPr lang="fr-FR" dirty="0"/>
          </a:p>
          <a:p>
            <a:pPr marL="0" lvl="0" indent="0">
              <a:buFontTx/>
              <a:buNone/>
            </a:pPr>
            <a:r>
              <a:rPr lang="fr-FR" dirty="0"/>
              <a:t>Petit passage sur Self, qui est simplement la référence d’une classe à elle-même (en gros, dans le graphe d’une classe A, c’est une référence automatique à A).</a:t>
            </a:r>
          </a:p>
          <a:p>
            <a:pPr marL="0" lvl="0" indent="0">
              <a:buFontTx/>
              <a:buNone/>
            </a:pPr>
            <a:endParaRPr lang="fr-FR" dirty="0"/>
          </a:p>
          <a:p>
            <a:pPr marL="0" lvl="0" indent="0">
              <a:buFontTx/>
              <a:buNone/>
            </a:pPr>
            <a:r>
              <a:rPr lang="fr-FR" dirty="0"/>
              <a:t>Les types peuvent prendre 4 formes :</a:t>
            </a:r>
          </a:p>
          <a:p>
            <a:pPr marL="171450" lvl="0" indent="-171450">
              <a:buFontTx/>
              <a:buChar char="-"/>
            </a:pPr>
            <a:r>
              <a:rPr lang="fr-FR" dirty="0"/>
              <a:t>Single : une seule valeur/référence, simple, la base quoi</a:t>
            </a:r>
          </a:p>
          <a:p>
            <a:pPr marL="171450" lvl="0" indent="-171450">
              <a:buFontTx/>
              <a:buChar char="-"/>
            </a:pPr>
            <a:r>
              <a:rPr lang="fr-FR" dirty="0" err="1"/>
              <a:t>Array</a:t>
            </a:r>
            <a:r>
              <a:rPr lang="fr-FR" dirty="0"/>
              <a:t> : un tableau de valeurs/références, indexé par des entiers</a:t>
            </a:r>
          </a:p>
          <a:p>
            <a:pPr marL="171450" lvl="0" indent="-171450">
              <a:buFontTx/>
              <a:buChar char="-"/>
            </a:pPr>
            <a:r>
              <a:rPr lang="fr-FR" dirty="0"/>
              <a:t>Set : un ensemble de valeurs/références, sans doublon, indexé par des entiers</a:t>
            </a:r>
          </a:p>
          <a:p>
            <a:pPr marL="171450" lvl="0" indent="-171450">
              <a:buFontTx/>
              <a:buChar char="-"/>
            </a:pPr>
            <a:r>
              <a:rPr lang="fr-FR" dirty="0" err="1"/>
              <a:t>Map</a:t>
            </a:r>
            <a:r>
              <a:rPr lang="fr-FR" dirty="0"/>
              <a:t> : un dictionnaire de valeurs/références, indexé par des clés (dont le type est souvent String).</a:t>
            </a:r>
          </a:p>
          <a:p>
            <a:pPr marL="171450" lvl="0" indent="-171450">
              <a:buFontTx/>
              <a:buChar char="-"/>
            </a:pPr>
            <a:endParaRPr lang="fr-FR" dirty="0"/>
          </a:p>
          <a:p>
            <a:pPr marL="0" lvl="0" indent="0">
              <a:buFontTx/>
              <a:buNone/>
            </a:pPr>
            <a:r>
              <a:rPr lang="fr-FR" b="1" dirty="0"/>
              <a:t>Attention</a:t>
            </a:r>
            <a:r>
              <a:rPr lang="fr-FR" dirty="0"/>
              <a:t>, les formes Set et </a:t>
            </a:r>
            <a:r>
              <a:rPr lang="fr-FR" dirty="0" err="1"/>
              <a:t>Map</a:t>
            </a:r>
            <a:r>
              <a:rPr lang="fr-FR" dirty="0"/>
              <a:t> sont parfois incompatibles avec certains types. Pour les utiliser, le type doit pouvoir fournir un Hash de sa valeur. UE5 vous prévient en cas de problème, donc pas la peine d’aller cherche qui marche ou pas.</a:t>
            </a:r>
          </a:p>
        </p:txBody>
      </p:sp>
      <p:sp>
        <p:nvSpPr>
          <p:cNvPr id="4" name="Espace réservé du numéro de diapositive 3"/>
          <p:cNvSpPr>
            <a:spLocks noGrp="1"/>
          </p:cNvSpPr>
          <p:nvPr>
            <p:ph type="sldNum" sz="quarter" idx="5"/>
          </p:nvPr>
        </p:nvSpPr>
        <p:spPr/>
        <p:txBody>
          <a:bodyPr/>
          <a:lstStyle/>
          <a:p>
            <a:pPr rtl="0"/>
            <a:fld id="{F3544625-0ADF-4414-89A2-9E135F0C849F}" type="slidenum">
              <a:rPr lang="fr-FR" noProof="0" smtClean="0"/>
              <a:t>45</a:t>
            </a:fld>
            <a:endParaRPr lang="fr-FR" noProof="0"/>
          </a:p>
        </p:txBody>
      </p:sp>
    </p:spTree>
    <p:extLst>
      <p:ext uri="{BB962C8B-B14F-4D97-AF65-F5344CB8AC3E}">
        <p14:creationId xmlns:p14="http://schemas.microsoft.com/office/powerpoint/2010/main" val="24283775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Dans le détail :</a:t>
            </a:r>
          </a:p>
          <a:p>
            <a:pPr marL="171450" indent="-171450">
              <a:buFontTx/>
              <a:buChar char="-"/>
            </a:pPr>
            <a:r>
              <a:rPr lang="fr-FR" dirty="0"/>
              <a:t>Lorsque l’on demande un </a:t>
            </a:r>
            <a:r>
              <a:rPr lang="fr-FR" dirty="0" err="1"/>
              <a:t>respawn</a:t>
            </a:r>
            <a:r>
              <a:rPr lang="fr-FR" dirty="0"/>
              <a:t>, on va d’abord retrouver notre voiture (le </a:t>
            </a:r>
            <a:r>
              <a:rPr lang="fr-FR" dirty="0" err="1"/>
              <a:t>Pawn</a:t>
            </a:r>
            <a:r>
              <a:rPr lang="fr-FR" dirty="0"/>
              <a:t> contrôlé) avec </a:t>
            </a:r>
            <a:r>
              <a:rPr lang="fr-FR" dirty="0" err="1"/>
              <a:t>Get</a:t>
            </a:r>
            <a:r>
              <a:rPr lang="fr-FR" dirty="0"/>
              <a:t> </a:t>
            </a:r>
            <a:r>
              <a:rPr lang="fr-FR" dirty="0" err="1"/>
              <a:t>Controlled</a:t>
            </a:r>
            <a:r>
              <a:rPr lang="fr-FR" dirty="0"/>
              <a:t> </a:t>
            </a:r>
            <a:r>
              <a:rPr lang="fr-FR" dirty="0" err="1"/>
              <a:t>Pawn</a:t>
            </a:r>
            <a:endParaRPr lang="fr-FR" dirty="0"/>
          </a:p>
          <a:p>
            <a:pPr marL="171450" indent="-171450">
              <a:buFontTx/>
              <a:buChar char="-"/>
            </a:pPr>
            <a:r>
              <a:rPr lang="fr-FR" dirty="0"/>
              <a:t>On récupère la position de ce </a:t>
            </a:r>
            <a:r>
              <a:rPr lang="fr-FR" dirty="0" err="1"/>
              <a:t>Pawn</a:t>
            </a:r>
            <a:r>
              <a:rPr lang="fr-FR" dirty="0"/>
              <a:t> avec </a:t>
            </a:r>
            <a:r>
              <a:rPr lang="fr-FR" dirty="0" err="1"/>
              <a:t>Get</a:t>
            </a:r>
            <a:r>
              <a:rPr lang="fr-FR" dirty="0"/>
              <a:t> Actor Location et on sauvegarde ce vecteur dans une nouvelle variable </a:t>
            </a:r>
            <a:r>
              <a:rPr lang="fr-FR" dirty="0" err="1"/>
              <a:t>Pawn</a:t>
            </a:r>
            <a:r>
              <a:rPr lang="fr-FR" dirty="0"/>
              <a:t> Location</a:t>
            </a:r>
          </a:p>
          <a:p>
            <a:pPr marL="171450" indent="-171450">
              <a:buFontTx/>
              <a:buChar char="-"/>
            </a:pPr>
            <a:r>
              <a:rPr lang="fr-FR" dirty="0"/>
              <a:t>En utilisant la référence vers notre </a:t>
            </a:r>
            <a:r>
              <a:rPr lang="fr-FR" dirty="0" err="1"/>
              <a:t>Pawn</a:t>
            </a:r>
            <a:r>
              <a:rPr lang="fr-FR" dirty="0"/>
              <a:t>, on le détruit avec Destroy Actor (et la sentence est irrévocable !)</a:t>
            </a:r>
          </a:p>
          <a:p>
            <a:pPr marL="171450" indent="-171450">
              <a:buFontTx/>
              <a:buChar char="-"/>
            </a:pPr>
            <a:r>
              <a:rPr lang="fr-FR" dirty="0"/>
              <a:t>On va ensuite reconstruire le </a:t>
            </a:r>
            <a:r>
              <a:rPr lang="fr-FR" dirty="0" err="1"/>
              <a:t>Pawn</a:t>
            </a:r>
            <a:r>
              <a:rPr lang="fr-FR" dirty="0"/>
              <a:t> avec </a:t>
            </a:r>
            <a:r>
              <a:rPr lang="fr-FR" dirty="0" err="1"/>
              <a:t>SpawnActor</a:t>
            </a:r>
            <a:r>
              <a:rPr lang="fr-FR" dirty="0"/>
              <a:t> ***. On lui donne en paramètre :</a:t>
            </a:r>
          </a:p>
          <a:p>
            <a:pPr marL="628650" lvl="1" indent="-171450">
              <a:buFontTx/>
              <a:buChar char="-"/>
            </a:pPr>
            <a:r>
              <a:rPr lang="fr-FR" dirty="0"/>
              <a:t>La classe à construire (notre </a:t>
            </a:r>
            <a:r>
              <a:rPr lang="fr-FR" dirty="0" err="1"/>
              <a:t>Pawn</a:t>
            </a:r>
            <a:r>
              <a:rPr lang="fr-FR" dirty="0"/>
              <a:t>)</a:t>
            </a:r>
          </a:p>
          <a:p>
            <a:pPr marL="628650" lvl="1" indent="-171450">
              <a:buFontTx/>
              <a:buChar char="-"/>
            </a:pPr>
            <a:r>
              <a:rPr lang="fr-FR" dirty="0"/>
              <a:t>La transformation pour le </a:t>
            </a:r>
            <a:r>
              <a:rPr lang="fr-FR" dirty="0" err="1"/>
              <a:t>spawn</a:t>
            </a:r>
            <a:r>
              <a:rPr lang="fr-FR" dirty="0"/>
              <a:t> (position, rotation et mise à l’échelle), que l’on </a:t>
            </a:r>
            <a:r>
              <a:rPr lang="fr-FR" dirty="0" err="1"/>
              <a:t>splite</a:t>
            </a:r>
            <a:r>
              <a:rPr lang="fr-FR" dirty="0"/>
              <a:t> (clic droit sur la pin </a:t>
            </a:r>
            <a:r>
              <a:rPr lang="fr-FR" dirty="0" err="1"/>
              <a:t>Spawn</a:t>
            </a:r>
            <a:r>
              <a:rPr lang="fr-FR" dirty="0"/>
              <a:t> </a:t>
            </a:r>
            <a:r>
              <a:rPr lang="fr-FR" dirty="0" err="1"/>
              <a:t>Transform</a:t>
            </a:r>
            <a:r>
              <a:rPr lang="fr-FR" dirty="0"/>
              <a:t> puis clic sur Split </a:t>
            </a:r>
            <a:r>
              <a:rPr lang="fr-FR" dirty="0" err="1"/>
              <a:t>Struct</a:t>
            </a:r>
            <a:r>
              <a:rPr lang="fr-FR" dirty="0"/>
              <a:t> Pin) pour ne fournir que la position et laisser le reste à 0</a:t>
            </a:r>
          </a:p>
          <a:p>
            <a:pPr marL="628650" lvl="1" indent="-171450">
              <a:buFontTx/>
              <a:buChar char="-"/>
            </a:pPr>
            <a:r>
              <a:rPr lang="fr-FR" dirty="0"/>
              <a:t>Le mode de collision pour le </a:t>
            </a:r>
            <a:r>
              <a:rPr lang="fr-FR" dirty="0" err="1"/>
              <a:t>spawn</a:t>
            </a:r>
            <a:r>
              <a:rPr lang="fr-FR" dirty="0"/>
              <a:t>, c’est-à-dire comment réagir si la position où l’on veut </a:t>
            </a:r>
            <a:r>
              <a:rPr lang="fr-FR" dirty="0" err="1"/>
              <a:t>respawner</a:t>
            </a:r>
            <a:r>
              <a:rPr lang="fr-FR" dirty="0"/>
              <a:t> est dans un mur, on choisit Try To </a:t>
            </a:r>
            <a:r>
              <a:rPr lang="fr-FR" dirty="0" err="1"/>
              <a:t>Adjust</a:t>
            </a:r>
            <a:r>
              <a:rPr lang="fr-FR" dirty="0"/>
              <a:t> Location But Always </a:t>
            </a:r>
            <a:r>
              <a:rPr lang="fr-FR" dirty="0" err="1"/>
              <a:t>Spawn</a:t>
            </a:r>
            <a:r>
              <a:rPr lang="fr-FR" dirty="0"/>
              <a:t> pour toujours </a:t>
            </a:r>
            <a:r>
              <a:rPr lang="fr-FR" dirty="0" err="1"/>
              <a:t>spawner</a:t>
            </a:r>
            <a:r>
              <a:rPr lang="fr-FR" dirty="0"/>
              <a:t> mais en acceptant que notre position puisse être un peu décalée</a:t>
            </a:r>
          </a:p>
          <a:p>
            <a:pPr marL="171450" lvl="0" indent="-171450">
              <a:buFontTx/>
              <a:buChar char="-"/>
            </a:pPr>
            <a:r>
              <a:rPr lang="fr-FR" dirty="0"/>
              <a:t>Enfin, on demande à notre Controller de posséder le </a:t>
            </a:r>
            <a:r>
              <a:rPr lang="fr-FR" dirty="0" err="1"/>
              <a:t>Pawn</a:t>
            </a:r>
            <a:r>
              <a:rPr lang="fr-FR" dirty="0"/>
              <a:t> nouvellement créé avec </a:t>
            </a:r>
            <a:r>
              <a:rPr lang="fr-FR" dirty="0" err="1"/>
              <a:t>Possess</a:t>
            </a:r>
            <a:endParaRPr lang="fr-FR" dirty="0"/>
          </a:p>
        </p:txBody>
      </p:sp>
      <p:sp>
        <p:nvSpPr>
          <p:cNvPr id="4" name="Espace réservé du numéro de diapositive 3"/>
          <p:cNvSpPr>
            <a:spLocks noGrp="1"/>
          </p:cNvSpPr>
          <p:nvPr>
            <p:ph type="sldNum" sz="quarter" idx="5"/>
          </p:nvPr>
        </p:nvSpPr>
        <p:spPr/>
        <p:txBody>
          <a:bodyPr/>
          <a:lstStyle/>
          <a:p>
            <a:pPr rtl="0"/>
            <a:fld id="{F3544625-0ADF-4414-89A2-9E135F0C849F}" type="slidenum">
              <a:rPr lang="fr-FR" noProof="0" smtClean="0"/>
              <a:t>53</a:t>
            </a:fld>
            <a:endParaRPr lang="fr-FR" noProof="0"/>
          </a:p>
        </p:txBody>
      </p:sp>
    </p:spTree>
    <p:extLst>
      <p:ext uri="{BB962C8B-B14F-4D97-AF65-F5344CB8AC3E}">
        <p14:creationId xmlns:p14="http://schemas.microsoft.com/office/powerpoint/2010/main" val="16324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L’Event </a:t>
            </a:r>
            <a:r>
              <a:rPr lang="fr-FR" dirty="0" err="1"/>
              <a:t>Tick</a:t>
            </a:r>
            <a:r>
              <a:rPr lang="fr-FR" dirty="0"/>
              <a:t> est déclenché à chaque frame rendue, donc c’est pas très performant si l’on fait des trucs très complexes. Ici, on peut très bien s’en servir, on ne fait que lire et enregistrer 3 variables</a:t>
            </a:r>
          </a:p>
          <a:p>
            <a:endParaRPr lang="fr-FR" dirty="0"/>
          </a:p>
          <a:p>
            <a:r>
              <a:rPr lang="fr-FR" dirty="0"/>
              <a:t>On l’utilise parfois pour faire un compteur de FPS, en récupérant le Delta Seconds qu’il fournit (temps entre chaque frame)</a:t>
            </a:r>
          </a:p>
        </p:txBody>
      </p:sp>
      <p:sp>
        <p:nvSpPr>
          <p:cNvPr id="4" name="Espace réservé du numéro de diapositive 3"/>
          <p:cNvSpPr>
            <a:spLocks noGrp="1"/>
          </p:cNvSpPr>
          <p:nvPr>
            <p:ph type="sldNum" sz="quarter" idx="5"/>
          </p:nvPr>
        </p:nvSpPr>
        <p:spPr/>
        <p:txBody>
          <a:bodyPr/>
          <a:lstStyle/>
          <a:p>
            <a:pPr rtl="0"/>
            <a:fld id="{F3544625-0ADF-4414-89A2-9E135F0C849F}" type="slidenum">
              <a:rPr lang="fr-FR" noProof="0" smtClean="0"/>
              <a:t>67</a:t>
            </a:fld>
            <a:endParaRPr lang="fr-FR" noProof="0"/>
          </a:p>
        </p:txBody>
      </p:sp>
    </p:spTree>
    <p:extLst>
      <p:ext uri="{BB962C8B-B14F-4D97-AF65-F5344CB8AC3E}">
        <p14:creationId xmlns:p14="http://schemas.microsoft.com/office/powerpoint/2010/main" val="36142264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On appelle ici la fonction de l’interface </a:t>
            </a:r>
            <a:r>
              <a:rPr lang="fr-FR" dirty="0" err="1"/>
              <a:t>SportsCar_CheckpointCollidable</a:t>
            </a:r>
            <a:r>
              <a:rPr lang="fr-FR" dirty="0"/>
              <a:t>, qui est implémentée par les deux </a:t>
            </a:r>
            <a:r>
              <a:rPr lang="fr-FR" dirty="0" err="1"/>
              <a:t>Pawns</a:t>
            </a:r>
            <a:r>
              <a:rPr lang="fr-FR" dirty="0"/>
              <a:t> des voiture</a:t>
            </a:r>
          </a:p>
          <a:p>
            <a:r>
              <a:rPr lang="fr-FR" dirty="0"/>
              <a:t>On remarque que tout objet implémentant une interface peut être stocké dans une variable du type de cette interface (fil jaune clair)</a:t>
            </a:r>
          </a:p>
        </p:txBody>
      </p:sp>
      <p:sp>
        <p:nvSpPr>
          <p:cNvPr id="4" name="Espace réservé du numéro de diapositive 3"/>
          <p:cNvSpPr>
            <a:spLocks noGrp="1"/>
          </p:cNvSpPr>
          <p:nvPr>
            <p:ph type="sldNum" sz="quarter" idx="5"/>
          </p:nvPr>
        </p:nvSpPr>
        <p:spPr/>
        <p:txBody>
          <a:bodyPr/>
          <a:lstStyle/>
          <a:p>
            <a:pPr rtl="0"/>
            <a:fld id="{F3544625-0ADF-4414-89A2-9E135F0C849F}" type="slidenum">
              <a:rPr lang="fr-FR" noProof="0" smtClean="0"/>
              <a:t>84</a:t>
            </a:fld>
            <a:endParaRPr lang="fr-FR" noProof="0"/>
          </a:p>
        </p:txBody>
      </p:sp>
    </p:spTree>
    <p:extLst>
      <p:ext uri="{BB962C8B-B14F-4D97-AF65-F5344CB8AC3E}">
        <p14:creationId xmlns:p14="http://schemas.microsoft.com/office/powerpoint/2010/main" val="9124668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On récupère tous les joueurs, mais aussi toutes les voitures IA</a:t>
            </a:r>
          </a:p>
          <a:p>
            <a:r>
              <a:rPr lang="fr-FR" dirty="0"/>
              <a:t>On recopie la fin des deux séries de </a:t>
            </a:r>
            <a:r>
              <a:rPr lang="fr-FR" dirty="0" err="1"/>
              <a:t>nodes</a:t>
            </a:r>
            <a:r>
              <a:rPr lang="fr-FR" dirty="0"/>
              <a:t> (à partir du </a:t>
            </a:r>
            <a:r>
              <a:rPr lang="fr-FR" dirty="0" err="1"/>
              <a:t>cast</a:t>
            </a:r>
            <a:r>
              <a:rPr lang="fr-FR" dirty="0"/>
              <a:t>) même si elles sont identiques, parce que l’entrée Object du </a:t>
            </a:r>
            <a:r>
              <a:rPr lang="fr-FR" dirty="0" err="1"/>
              <a:t>cast</a:t>
            </a:r>
            <a:r>
              <a:rPr lang="fr-FR" dirty="0"/>
              <a:t> ne peut venir que d’une seule source, on ne peut donc pas « factoriser », ou alors il faut ajouter une variable temporaire qui stocke le retour de </a:t>
            </a:r>
            <a:r>
              <a:rPr lang="fr-FR" dirty="0" err="1"/>
              <a:t>Get</a:t>
            </a:r>
            <a:r>
              <a:rPr lang="fr-FR" dirty="0"/>
              <a:t> Player Controller et </a:t>
            </a:r>
            <a:r>
              <a:rPr lang="fr-FR" dirty="0" err="1"/>
              <a:t>Get</a:t>
            </a:r>
            <a:r>
              <a:rPr lang="fr-FR" dirty="0"/>
              <a:t> </a:t>
            </a:r>
            <a:r>
              <a:rPr lang="fr-FR" dirty="0" err="1"/>
              <a:t>AIController</a:t>
            </a:r>
            <a:r>
              <a:rPr lang="fr-FR" dirty="0"/>
              <a:t>, mais ça complexifie pour rien</a:t>
            </a:r>
          </a:p>
        </p:txBody>
      </p:sp>
      <p:sp>
        <p:nvSpPr>
          <p:cNvPr id="4" name="Espace réservé du numéro de diapositive 3"/>
          <p:cNvSpPr>
            <a:spLocks noGrp="1"/>
          </p:cNvSpPr>
          <p:nvPr>
            <p:ph type="sldNum" sz="quarter" idx="5"/>
          </p:nvPr>
        </p:nvSpPr>
        <p:spPr/>
        <p:txBody>
          <a:bodyPr/>
          <a:lstStyle/>
          <a:p>
            <a:pPr rtl="0"/>
            <a:fld id="{F3544625-0ADF-4414-89A2-9E135F0C849F}" type="slidenum">
              <a:rPr lang="fr-FR" noProof="0" smtClean="0"/>
              <a:t>85</a:t>
            </a:fld>
            <a:endParaRPr lang="fr-FR" noProof="0"/>
          </a:p>
        </p:txBody>
      </p:sp>
    </p:spTree>
    <p:extLst>
      <p:ext uri="{BB962C8B-B14F-4D97-AF65-F5344CB8AC3E}">
        <p14:creationId xmlns:p14="http://schemas.microsoft.com/office/powerpoint/2010/main" val="13481172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pPr rtl="0"/>
            <a:fld id="{F3544625-0ADF-4414-89A2-9E135F0C849F}" type="slidenum">
              <a:rPr lang="fr-FR" noProof="0" smtClean="0"/>
              <a:t>87</a:t>
            </a:fld>
            <a:endParaRPr lang="fr-FR" noProof="0"/>
          </a:p>
        </p:txBody>
      </p:sp>
    </p:spTree>
    <p:extLst>
      <p:ext uri="{BB962C8B-B14F-4D97-AF65-F5344CB8AC3E}">
        <p14:creationId xmlns:p14="http://schemas.microsoft.com/office/powerpoint/2010/main" val="16004338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5"/>
          </p:nvPr>
        </p:nvSpPr>
        <p:spPr/>
        <p:txBody>
          <a:bodyPr rtlCol="0"/>
          <a:lstStyle/>
          <a:p>
            <a:pPr rtl="0"/>
            <a:fld id="{F3544625-0ADF-4414-89A2-9E135F0C849F}" type="slidenum">
              <a:rPr lang="fr-FR" smtClean="0"/>
              <a:t>94</a:t>
            </a:fld>
            <a:endParaRPr lang="fr-FR"/>
          </a:p>
        </p:txBody>
      </p:sp>
    </p:spTree>
    <p:extLst>
      <p:ext uri="{BB962C8B-B14F-4D97-AF65-F5344CB8AC3E}">
        <p14:creationId xmlns:p14="http://schemas.microsoft.com/office/powerpoint/2010/main" val="2048347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5"/>
          </p:nvPr>
        </p:nvSpPr>
        <p:spPr/>
        <p:txBody>
          <a:bodyPr rtlCol="0"/>
          <a:lstStyle/>
          <a:p>
            <a:pPr rtl="0"/>
            <a:fld id="{F3544625-0ADF-4414-89A2-9E135F0C849F}" type="slidenum">
              <a:rPr lang="fr-FR" smtClean="0"/>
              <a:t>2</a:t>
            </a:fld>
            <a:endParaRPr lang="fr-FR"/>
          </a:p>
        </p:txBody>
      </p:sp>
    </p:spTree>
    <p:extLst>
      <p:ext uri="{BB962C8B-B14F-4D97-AF65-F5344CB8AC3E}">
        <p14:creationId xmlns:p14="http://schemas.microsoft.com/office/powerpoint/2010/main" val="16366540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err="1"/>
              <a:t>Sprites</a:t>
            </a:r>
            <a:r>
              <a:rPr lang="fr-FR" dirty="0"/>
              <a:t>  : Simplement des PNG qui bougent, en gros 😆</a:t>
            </a:r>
          </a:p>
          <a:p>
            <a:endParaRPr lang="fr-FR" dirty="0"/>
          </a:p>
          <a:p>
            <a:r>
              <a:rPr lang="fr-FR" dirty="0"/>
              <a:t>Rastérisation : Traçage de polygones puis application de texture et des </a:t>
            </a:r>
            <a:r>
              <a:rPr lang="fr-FR" dirty="0" err="1"/>
              <a:t>shaders</a:t>
            </a:r>
            <a:r>
              <a:rPr lang="fr-FR" dirty="0"/>
              <a:t> (</a:t>
            </a:r>
            <a:r>
              <a:rPr lang="fr-FR" dirty="0" err="1"/>
              <a:t>nuanceurs</a:t>
            </a:r>
            <a:r>
              <a:rPr lang="fr-FR" dirty="0"/>
              <a:t>) qui viennent apporter les effets de lumière et de texture, simple et rapide mais moins réaliste</a:t>
            </a:r>
          </a:p>
          <a:p>
            <a:endParaRPr lang="fr-FR" dirty="0"/>
          </a:p>
          <a:p>
            <a:r>
              <a:rPr lang="fr-FR" dirty="0"/>
              <a:t>Ray-tracing : Technique très bourrine de lancer de rayons lumineux, utilisation de la réflexion et de la réfraction pour produire des effets très réalistes MAIS consomme des ressources gigantesques pour un résultat certes meilleur mais qui ne sera jamais une claque monumentale par rapport à de la rastérisation</a:t>
            </a:r>
          </a:p>
        </p:txBody>
      </p:sp>
      <p:sp>
        <p:nvSpPr>
          <p:cNvPr id="4" name="Espace réservé du numéro de diapositive 3"/>
          <p:cNvSpPr>
            <a:spLocks noGrp="1"/>
          </p:cNvSpPr>
          <p:nvPr>
            <p:ph type="sldNum" sz="quarter" idx="5"/>
          </p:nvPr>
        </p:nvSpPr>
        <p:spPr/>
        <p:txBody>
          <a:bodyPr/>
          <a:lstStyle/>
          <a:p>
            <a:pPr rtl="0"/>
            <a:fld id="{F3544625-0ADF-4414-89A2-9E135F0C849F}" type="slidenum">
              <a:rPr lang="fr-FR" noProof="0" smtClean="0"/>
              <a:t>3</a:t>
            </a:fld>
            <a:endParaRPr lang="fr-FR" noProof="0"/>
          </a:p>
        </p:txBody>
      </p:sp>
    </p:spTree>
    <p:extLst>
      <p:ext uri="{BB962C8B-B14F-4D97-AF65-F5344CB8AC3E}">
        <p14:creationId xmlns:p14="http://schemas.microsoft.com/office/powerpoint/2010/main" val="25938680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Si des gens se sont bien fait chier à faire un moteur comme ça, c’est pour qu’on s’en serve, on va pas recoder un moteur pour chaque jeu quand même !</a:t>
            </a:r>
          </a:p>
        </p:txBody>
      </p:sp>
      <p:sp>
        <p:nvSpPr>
          <p:cNvPr id="4" name="Espace réservé du numéro de diapositive 3"/>
          <p:cNvSpPr>
            <a:spLocks noGrp="1"/>
          </p:cNvSpPr>
          <p:nvPr>
            <p:ph type="sldNum" sz="quarter" idx="5"/>
          </p:nvPr>
        </p:nvSpPr>
        <p:spPr/>
        <p:txBody>
          <a:bodyPr/>
          <a:lstStyle/>
          <a:p>
            <a:pPr rtl="0"/>
            <a:fld id="{F3544625-0ADF-4414-89A2-9E135F0C849F}" type="slidenum">
              <a:rPr lang="fr-FR" noProof="0" smtClean="0"/>
              <a:t>4</a:t>
            </a:fld>
            <a:endParaRPr lang="fr-FR" noProof="0"/>
          </a:p>
        </p:txBody>
      </p:sp>
    </p:spTree>
    <p:extLst>
      <p:ext uri="{BB962C8B-B14F-4D97-AF65-F5344CB8AC3E}">
        <p14:creationId xmlns:p14="http://schemas.microsoft.com/office/powerpoint/2010/main" val="40555044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Utilisé par </a:t>
            </a:r>
            <a:r>
              <a:rPr lang="fr-FR" dirty="0" err="1"/>
              <a:t>Fortnite</a:t>
            </a:r>
            <a:r>
              <a:rPr lang="fr-FR" dirty="0"/>
              <a:t>, le futur </a:t>
            </a:r>
            <a:r>
              <a:rPr lang="fr-FR" dirty="0" err="1"/>
              <a:t>Witcher</a:t>
            </a:r>
            <a:r>
              <a:rPr lang="fr-FR" dirty="0"/>
              <a:t> 4 (il parait que le </a:t>
            </a:r>
            <a:r>
              <a:rPr lang="fr-FR" dirty="0" err="1"/>
              <a:t>RedENGINE</a:t>
            </a:r>
            <a:r>
              <a:rPr lang="fr-FR" dirty="0"/>
              <a:t> qui faisait tourner </a:t>
            </a:r>
            <a:r>
              <a:rPr lang="fr-FR" dirty="0" err="1"/>
              <a:t>Witcher</a:t>
            </a:r>
            <a:r>
              <a:rPr lang="fr-FR" dirty="0"/>
              <a:t> 3 a pas bien supporté la passage à plus de précision (</a:t>
            </a:r>
            <a:r>
              <a:rPr lang="fr-FR" dirty="0" err="1"/>
              <a:t>cf</a:t>
            </a:r>
            <a:r>
              <a:rPr lang="fr-FR" dirty="0"/>
              <a:t> Cyberpunk 2077), donc voilà 😆), toute la série des </a:t>
            </a:r>
            <a:r>
              <a:rPr lang="fr-FR" dirty="0" err="1"/>
              <a:t>Gears</a:t>
            </a:r>
            <a:r>
              <a:rPr lang="fr-FR" dirty="0"/>
              <a:t> of </a:t>
            </a:r>
            <a:r>
              <a:rPr lang="fr-FR" dirty="0" err="1"/>
              <a:t>War</a:t>
            </a:r>
            <a:r>
              <a:rPr lang="fr-FR" dirty="0"/>
              <a:t>, Kirby sur Switch, et plein d’autres</a:t>
            </a:r>
          </a:p>
          <a:p>
            <a:endParaRPr lang="fr-FR" dirty="0"/>
          </a:p>
          <a:p>
            <a:r>
              <a:rPr lang="fr-FR" dirty="0"/>
              <a:t>V5 : Nouvelles fonctionnalités avancées pour encore plus de détails et de réalisme sans effort, avec prise en charge de modèle très détaillés (</a:t>
            </a:r>
            <a:r>
              <a:rPr lang="fr-FR" dirty="0" err="1"/>
              <a:t>Nanite</a:t>
            </a:r>
            <a:r>
              <a:rPr lang="fr-FR" dirty="0"/>
              <a:t>) et la gestion de l’illumination globale qui améliore grandement les effets lumineux et de réflexions (Lumen), meilleure gestion des open </a:t>
            </a:r>
            <a:r>
              <a:rPr lang="fr-FR" dirty="0" err="1"/>
              <a:t>worlds</a:t>
            </a:r>
            <a:r>
              <a:rPr lang="fr-FR" dirty="0"/>
              <a:t> (World Partition)…</a:t>
            </a:r>
          </a:p>
          <a:p>
            <a:r>
              <a:rPr lang="fr-FR" dirty="0"/>
              <a:t>Vous pouvez accéder au source code et le </a:t>
            </a:r>
            <a:r>
              <a:rPr lang="fr-FR" dirty="0" err="1"/>
              <a:t>builder</a:t>
            </a:r>
            <a:r>
              <a:rPr lang="fr-FR" dirty="0"/>
              <a:t> sans problèmes avec VS ou regarder par curiosité (le faites pas, ça fait peur)</a:t>
            </a:r>
          </a:p>
        </p:txBody>
      </p:sp>
      <p:sp>
        <p:nvSpPr>
          <p:cNvPr id="4" name="Espace réservé du numéro de diapositive 3"/>
          <p:cNvSpPr>
            <a:spLocks noGrp="1"/>
          </p:cNvSpPr>
          <p:nvPr>
            <p:ph type="sldNum" sz="quarter" idx="5"/>
          </p:nvPr>
        </p:nvSpPr>
        <p:spPr/>
        <p:txBody>
          <a:bodyPr/>
          <a:lstStyle/>
          <a:p>
            <a:pPr rtl="0"/>
            <a:fld id="{F3544625-0ADF-4414-89A2-9E135F0C849F}" type="slidenum">
              <a:rPr lang="fr-FR" noProof="0" smtClean="0"/>
              <a:t>5</a:t>
            </a:fld>
            <a:endParaRPr lang="fr-FR" noProof="0"/>
          </a:p>
        </p:txBody>
      </p:sp>
    </p:spTree>
    <p:extLst>
      <p:ext uri="{BB962C8B-B14F-4D97-AF65-F5344CB8AC3E}">
        <p14:creationId xmlns:p14="http://schemas.microsoft.com/office/powerpoint/2010/main" val="36897401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pPr rtl="0"/>
            <a:fld id="{F3544625-0ADF-4414-89A2-9E135F0C849F}" type="slidenum">
              <a:rPr lang="fr-FR" noProof="0" smtClean="0"/>
              <a:t>6</a:t>
            </a:fld>
            <a:endParaRPr lang="fr-FR" noProof="0"/>
          </a:p>
        </p:txBody>
      </p:sp>
    </p:spTree>
    <p:extLst>
      <p:ext uri="{BB962C8B-B14F-4D97-AF65-F5344CB8AC3E}">
        <p14:creationId xmlns:p14="http://schemas.microsoft.com/office/powerpoint/2010/main" val="26126652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Parmi les IDE pris en charge, on trouve :</a:t>
            </a:r>
          </a:p>
          <a:p>
            <a:pPr marL="171450" indent="-171450">
              <a:buFontTx/>
              <a:buChar char="-"/>
            </a:pPr>
            <a:r>
              <a:rPr lang="fr-FR" dirty="0"/>
              <a:t>VS 2019 et 2022 (peut-être encore 2017, mais ça commence à dater)</a:t>
            </a:r>
          </a:p>
          <a:p>
            <a:pPr marL="171450" indent="-171450">
              <a:buFontTx/>
              <a:buChar char="-"/>
            </a:pPr>
            <a:r>
              <a:rPr lang="fr-FR" dirty="0"/>
              <a:t>VS Code</a:t>
            </a:r>
          </a:p>
          <a:p>
            <a:pPr marL="171450" indent="-171450">
              <a:buFontTx/>
              <a:buChar char="-"/>
            </a:pPr>
            <a:r>
              <a:rPr lang="fr-FR" dirty="0"/>
              <a:t>Code </a:t>
            </a:r>
            <a:r>
              <a:rPr lang="fr-FR" dirty="0" err="1"/>
              <a:t>View</a:t>
            </a:r>
            <a:r>
              <a:rPr lang="fr-FR" dirty="0"/>
              <a:t> (éditeur intégré à UE5)</a:t>
            </a:r>
          </a:p>
          <a:p>
            <a:pPr marL="171450" indent="-171450">
              <a:buFontTx/>
              <a:buChar char="-"/>
            </a:pPr>
            <a:r>
              <a:rPr lang="fr-FR" dirty="0" err="1"/>
              <a:t>CLion</a:t>
            </a:r>
            <a:endParaRPr lang="fr-FR" dirty="0"/>
          </a:p>
          <a:p>
            <a:pPr marL="171450" indent="-171450">
              <a:buFontTx/>
              <a:buChar char="-"/>
            </a:pPr>
            <a:r>
              <a:rPr lang="fr-FR" dirty="0" err="1"/>
              <a:t>CodeLite</a:t>
            </a:r>
            <a:endParaRPr lang="fr-FR" dirty="0"/>
          </a:p>
          <a:p>
            <a:pPr marL="171450" indent="-171450">
              <a:buFontTx/>
              <a:buChar char="-"/>
            </a:pPr>
            <a:r>
              <a:rPr lang="fr-FR" dirty="0" err="1"/>
              <a:t>XCode</a:t>
            </a:r>
            <a:endParaRPr lang="fr-FR" dirty="0"/>
          </a:p>
        </p:txBody>
      </p:sp>
      <p:sp>
        <p:nvSpPr>
          <p:cNvPr id="4" name="Espace réservé du numéro de diapositive 3"/>
          <p:cNvSpPr>
            <a:spLocks noGrp="1"/>
          </p:cNvSpPr>
          <p:nvPr>
            <p:ph type="sldNum" sz="quarter" idx="5"/>
          </p:nvPr>
        </p:nvSpPr>
        <p:spPr/>
        <p:txBody>
          <a:bodyPr/>
          <a:lstStyle/>
          <a:p>
            <a:pPr rtl="0"/>
            <a:fld id="{F3544625-0ADF-4414-89A2-9E135F0C849F}" type="slidenum">
              <a:rPr lang="fr-FR" noProof="0" smtClean="0"/>
              <a:t>8</a:t>
            </a:fld>
            <a:endParaRPr lang="fr-FR" noProof="0"/>
          </a:p>
        </p:txBody>
      </p:sp>
    </p:spTree>
    <p:extLst>
      <p:ext uri="{BB962C8B-B14F-4D97-AF65-F5344CB8AC3E}">
        <p14:creationId xmlns:p14="http://schemas.microsoft.com/office/powerpoint/2010/main" val="18577456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Assets : Contenu qu’on utilise dans le jeu (modèles, musique, </a:t>
            </a:r>
            <a:r>
              <a:rPr lang="fr-FR" dirty="0" err="1"/>
              <a:t>anims</a:t>
            </a:r>
            <a:r>
              <a:rPr lang="fr-FR" dirty="0"/>
              <a:t>, …)</a:t>
            </a:r>
          </a:p>
          <a:p>
            <a:endParaRPr lang="fr-FR" dirty="0"/>
          </a:p>
          <a:p>
            <a:r>
              <a:rPr lang="fr-FR" dirty="0"/>
              <a:t>POO donc des classes (représentation informatique d’un objet, donc ses attributs et son comportement)</a:t>
            </a:r>
          </a:p>
          <a:p>
            <a:r>
              <a:rPr lang="fr-FR" dirty="0"/>
              <a:t>Tout classe est un objet (classe de base de tout en POO)</a:t>
            </a:r>
          </a:p>
          <a:p>
            <a:r>
              <a:rPr lang="fr-FR" dirty="0"/>
              <a:t>Les objets que l’on peut placer dans la scène sont des Actors (géométrie, volumes, caméras, lumières, …)</a:t>
            </a:r>
          </a:p>
          <a:p>
            <a:endParaRPr lang="fr-FR" dirty="0"/>
          </a:p>
          <a:p>
            <a:r>
              <a:rPr lang="fr-FR" dirty="0"/>
              <a:t>Components : Classes pour étendre les </a:t>
            </a:r>
            <a:r>
              <a:rPr lang="fr-FR" dirty="0" err="1"/>
              <a:t>fontionnalités</a:t>
            </a:r>
            <a:r>
              <a:rPr lang="fr-FR" dirty="0"/>
              <a:t> d’un Actor (Ex : composant caméra). Il n’existe pas tout seul, il doit être dans un Actor.</a:t>
            </a:r>
          </a:p>
          <a:p>
            <a:endParaRPr lang="fr-FR" dirty="0"/>
          </a:p>
          <a:p>
            <a:r>
              <a:rPr lang="fr-FR" dirty="0" err="1"/>
              <a:t>Pawn</a:t>
            </a:r>
            <a:r>
              <a:rPr lang="fr-FR" dirty="0"/>
              <a:t> : Personnage jouable ou non</a:t>
            </a:r>
          </a:p>
          <a:p>
            <a:r>
              <a:rPr lang="fr-FR" dirty="0" err="1"/>
              <a:t>Character</a:t>
            </a:r>
            <a:r>
              <a:rPr lang="fr-FR" dirty="0"/>
              <a:t> : </a:t>
            </a:r>
            <a:r>
              <a:rPr lang="fr-FR" dirty="0" err="1"/>
              <a:t>Pawn</a:t>
            </a:r>
            <a:r>
              <a:rPr lang="fr-FR" dirty="0"/>
              <a:t> censé être utilisé par le joueur</a:t>
            </a:r>
          </a:p>
          <a:p>
            <a:endParaRPr lang="fr-FR" dirty="0"/>
          </a:p>
          <a:p>
            <a:r>
              <a:rPr lang="fr-FR" dirty="0"/>
              <a:t>Player Controller : Contrôleur du </a:t>
            </a:r>
            <a:r>
              <a:rPr lang="fr-FR" dirty="0" err="1"/>
              <a:t>Character</a:t>
            </a:r>
            <a:r>
              <a:rPr lang="fr-FR" dirty="0"/>
              <a:t>, contrôle son comportement d’après les entrées utilisateur</a:t>
            </a:r>
          </a:p>
          <a:p>
            <a:r>
              <a:rPr lang="fr-FR" dirty="0"/>
              <a:t>AI Controller : Contrôleur pour l’IA, calcule les commandes à effectuer</a:t>
            </a:r>
          </a:p>
          <a:p>
            <a:r>
              <a:rPr lang="fr-FR" dirty="0"/>
              <a:t>On dit qu’un </a:t>
            </a:r>
            <a:r>
              <a:rPr lang="fr-FR" dirty="0" err="1"/>
              <a:t>Pawn</a:t>
            </a:r>
            <a:r>
              <a:rPr lang="fr-FR" dirty="0"/>
              <a:t> est possédé par un Controller, et un Controller est persistant alors qu’un </a:t>
            </a:r>
            <a:r>
              <a:rPr lang="fr-FR" dirty="0" err="1"/>
              <a:t>Pawn</a:t>
            </a:r>
            <a:r>
              <a:rPr lang="fr-FR" dirty="0"/>
              <a:t> peut être détruit</a:t>
            </a:r>
          </a:p>
          <a:p>
            <a:endParaRPr lang="fr-FR" dirty="0"/>
          </a:p>
          <a:p>
            <a:r>
              <a:rPr lang="fr-FR" dirty="0"/>
              <a:t>Game Mode : Règles du jeu et classes utilisées par défaut dans la partie</a:t>
            </a:r>
          </a:p>
          <a:p>
            <a:endParaRPr lang="fr-FR" dirty="0"/>
          </a:p>
          <a:p>
            <a:r>
              <a:rPr lang="fr-FR" dirty="0"/>
              <a:t>Volumes : Espaces 3D provocant un effet quand on interagit avec (Ex : collision, déclencheur, </a:t>
            </a:r>
            <a:r>
              <a:rPr lang="fr-FR" dirty="0" err="1"/>
              <a:t>kill</a:t>
            </a:r>
            <a:r>
              <a:rPr lang="fr-FR" dirty="0"/>
              <a:t> zone, …)</a:t>
            </a:r>
          </a:p>
          <a:p>
            <a:endParaRPr lang="fr-FR" dirty="0"/>
          </a:p>
          <a:p>
            <a:r>
              <a:rPr lang="fr-FR" dirty="0" err="1"/>
              <a:t>Level</a:t>
            </a:r>
            <a:r>
              <a:rPr lang="fr-FR" dirty="0"/>
              <a:t> : Une carte, un niveau, il y en a toujours un chargé</a:t>
            </a:r>
          </a:p>
          <a:p>
            <a:endParaRPr lang="fr-FR" dirty="0"/>
          </a:p>
          <a:p>
            <a:r>
              <a:rPr lang="fr-FR" dirty="0"/>
              <a:t>World : Monde contenant plusieurs Levels, conçu pour les open-world</a:t>
            </a:r>
          </a:p>
          <a:p>
            <a:endParaRPr lang="fr-FR" dirty="0"/>
          </a:p>
        </p:txBody>
      </p:sp>
      <p:sp>
        <p:nvSpPr>
          <p:cNvPr id="4" name="Espace réservé du numéro de diapositive 3"/>
          <p:cNvSpPr>
            <a:spLocks noGrp="1"/>
          </p:cNvSpPr>
          <p:nvPr>
            <p:ph type="sldNum" sz="quarter" idx="5"/>
          </p:nvPr>
        </p:nvSpPr>
        <p:spPr/>
        <p:txBody>
          <a:bodyPr/>
          <a:lstStyle/>
          <a:p>
            <a:pPr rtl="0"/>
            <a:fld id="{F3544625-0ADF-4414-89A2-9E135F0C849F}" type="slidenum">
              <a:rPr lang="fr-FR" noProof="0" smtClean="0"/>
              <a:t>9</a:t>
            </a:fld>
            <a:endParaRPr lang="fr-FR" noProof="0"/>
          </a:p>
        </p:txBody>
      </p:sp>
    </p:spTree>
    <p:extLst>
      <p:ext uri="{BB962C8B-B14F-4D97-AF65-F5344CB8AC3E}">
        <p14:creationId xmlns:p14="http://schemas.microsoft.com/office/powerpoint/2010/main" val="3902585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Barre des menus : classique des apps PC</a:t>
            </a:r>
          </a:p>
          <a:p>
            <a:r>
              <a:rPr lang="fr-FR" dirty="0"/>
              <a:t>Outils principaux : Raccourcis vers les modes d’édition et modes de lancement, ajout d’éléments, accès au </a:t>
            </a:r>
            <a:r>
              <a:rPr lang="fr-FR" dirty="0" err="1"/>
              <a:t>Level</a:t>
            </a:r>
            <a:r>
              <a:rPr lang="fr-FR" dirty="0"/>
              <a:t> </a:t>
            </a:r>
            <a:r>
              <a:rPr lang="fr-FR" dirty="0" err="1"/>
              <a:t>Blueprint</a:t>
            </a:r>
            <a:r>
              <a:rPr lang="fr-FR" dirty="0"/>
              <a:t>, paramètres du </a:t>
            </a:r>
            <a:r>
              <a:rPr lang="fr-FR" dirty="0" err="1"/>
              <a:t>Level</a:t>
            </a:r>
            <a:r>
              <a:rPr lang="fr-FR" dirty="0"/>
              <a:t>, paramètres du projet…</a:t>
            </a:r>
          </a:p>
          <a:p>
            <a:r>
              <a:rPr lang="fr-FR" dirty="0"/>
              <a:t>	Modes d’édition = Sélection simple (par défaut), </a:t>
            </a:r>
            <a:r>
              <a:rPr lang="fr-FR" dirty="0" err="1"/>
              <a:t>Landscape</a:t>
            </a:r>
            <a:r>
              <a:rPr lang="fr-FR" dirty="0"/>
              <a:t> (édition de terrain), </a:t>
            </a:r>
            <a:r>
              <a:rPr lang="fr-FR" dirty="0" err="1"/>
              <a:t>Foliage</a:t>
            </a:r>
            <a:r>
              <a:rPr lang="fr-FR" dirty="0"/>
              <a:t> (création de forêts), </a:t>
            </a:r>
            <a:r>
              <a:rPr lang="fr-FR" dirty="0" err="1"/>
              <a:t>Modelling</a:t>
            </a:r>
            <a:r>
              <a:rPr lang="fr-FR" dirty="0"/>
              <a:t> (modélisation 3D), …</a:t>
            </a:r>
          </a:p>
          <a:p>
            <a:r>
              <a:rPr lang="fr-FR" dirty="0" err="1"/>
              <a:t>Viewport</a:t>
            </a:r>
            <a:r>
              <a:rPr lang="fr-FR" dirty="0"/>
              <a:t> = Vue du </a:t>
            </a:r>
            <a:r>
              <a:rPr lang="fr-FR" dirty="0" err="1"/>
              <a:t>Level</a:t>
            </a:r>
            <a:endParaRPr lang="fr-FR" dirty="0"/>
          </a:p>
          <a:p>
            <a:r>
              <a:rPr lang="fr-FR" dirty="0"/>
              <a:t>Content Browser = Explorateur de fichiers, où sont tous les assets et classes du projet, c’est là aussi que l’on peut créer de nouveaux éléments</a:t>
            </a:r>
          </a:p>
          <a:p>
            <a:r>
              <a:rPr lang="fr-FR" dirty="0"/>
              <a:t>Barre de statut = Accès aux logs, à la console, permet aussi de contrôler le système de contrôle de version du code (Git/SVN/</a:t>
            </a:r>
            <a:r>
              <a:rPr lang="fr-FR" dirty="0" err="1"/>
              <a:t>Perforce</a:t>
            </a:r>
            <a:r>
              <a:rPr lang="fr-FR" dirty="0"/>
              <a:t>)</a:t>
            </a:r>
          </a:p>
          <a:p>
            <a:r>
              <a:rPr lang="fr-FR" dirty="0" err="1"/>
              <a:t>Outliner</a:t>
            </a:r>
            <a:r>
              <a:rPr lang="fr-FR" dirty="0"/>
              <a:t> = Hiérarchie des objets du </a:t>
            </a:r>
            <a:r>
              <a:rPr lang="fr-FR" dirty="0" err="1"/>
              <a:t>Level</a:t>
            </a:r>
            <a:r>
              <a:rPr lang="fr-FR" dirty="0"/>
              <a:t>, on peut y regrouper les objets dans des dossiers, un double-clic sur l’un de ces objets permet de faire un zoom dessus dans le </a:t>
            </a:r>
            <a:r>
              <a:rPr lang="fr-FR" dirty="0" err="1"/>
              <a:t>Viewport</a:t>
            </a:r>
            <a:endParaRPr lang="fr-FR" dirty="0"/>
          </a:p>
          <a:p>
            <a:r>
              <a:rPr lang="fr-FR" dirty="0"/>
              <a:t>Détails = Paramétrage de l’objet actuellement sélectionné, expose une multitude d’options selon le type d’objet</a:t>
            </a:r>
          </a:p>
        </p:txBody>
      </p:sp>
      <p:sp>
        <p:nvSpPr>
          <p:cNvPr id="4" name="Espace réservé du numéro de diapositive 3"/>
          <p:cNvSpPr>
            <a:spLocks noGrp="1"/>
          </p:cNvSpPr>
          <p:nvPr>
            <p:ph type="sldNum" sz="quarter" idx="5"/>
          </p:nvPr>
        </p:nvSpPr>
        <p:spPr/>
        <p:txBody>
          <a:bodyPr/>
          <a:lstStyle/>
          <a:p>
            <a:pPr rtl="0"/>
            <a:fld id="{F3544625-0ADF-4414-89A2-9E135F0C849F}" type="slidenum">
              <a:rPr lang="fr-FR" noProof="0" smtClean="0"/>
              <a:t>11</a:t>
            </a:fld>
            <a:endParaRPr lang="fr-FR" noProof="0"/>
          </a:p>
        </p:txBody>
      </p:sp>
    </p:spTree>
    <p:extLst>
      <p:ext uri="{BB962C8B-B14F-4D97-AF65-F5344CB8AC3E}">
        <p14:creationId xmlns:p14="http://schemas.microsoft.com/office/powerpoint/2010/main" val="334349953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bg>
      <p:bgRef idx="1003">
        <a:schemeClr val="bg2"/>
      </p:bgRef>
    </p:bg>
    <p:spTree>
      <p:nvGrpSpPr>
        <p:cNvPr id="1" name=""/>
        <p:cNvGrpSpPr/>
        <p:nvPr/>
      </p:nvGrpSpPr>
      <p:grpSpPr>
        <a:xfrm>
          <a:off x="0" y="0"/>
          <a:ext cx="0" cy="0"/>
          <a:chOff x="0" y="0"/>
          <a:chExt cx="0" cy="0"/>
        </a:xfrm>
      </p:grpSpPr>
      <p:pic>
        <p:nvPicPr>
          <p:cNvPr id="7" name="Imag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re 1"/>
          <p:cNvSpPr>
            <a:spLocks noGrp="1"/>
          </p:cNvSpPr>
          <p:nvPr>
            <p:ph type="ctrTitle"/>
          </p:nvPr>
        </p:nvSpPr>
        <p:spPr>
          <a:xfrm>
            <a:off x="3962399" y="1964267"/>
            <a:ext cx="7197726" cy="2421464"/>
          </a:xfrm>
        </p:spPr>
        <p:txBody>
          <a:bodyPr rtlCol="0" anchor="b">
            <a:normAutofit/>
          </a:bodyPr>
          <a:lstStyle>
            <a:lvl1pPr algn="r">
              <a:defRPr sz="4800">
                <a:effectLst/>
              </a:defRPr>
            </a:lvl1pPr>
          </a:lstStyle>
          <a:p>
            <a:pPr rtl="0"/>
            <a:r>
              <a:rPr lang="fr-FR" noProof="0"/>
              <a:t>Modifiez le style du titre</a:t>
            </a:r>
          </a:p>
        </p:txBody>
      </p:sp>
      <p:sp>
        <p:nvSpPr>
          <p:cNvPr id="3" name="Sous-titre 2"/>
          <p:cNvSpPr>
            <a:spLocks noGrp="1"/>
          </p:cNvSpPr>
          <p:nvPr>
            <p:ph type="subTitle" idx="1"/>
          </p:nvPr>
        </p:nvSpPr>
        <p:spPr>
          <a:xfrm>
            <a:off x="3962399" y="4385732"/>
            <a:ext cx="7197726" cy="1405467"/>
          </a:xfrm>
        </p:spPr>
        <p:txBody>
          <a:bodyPr rtlCol="0"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rtl="0"/>
            <a:r>
              <a:rPr lang="fr-FR" noProof="0"/>
              <a:t>Modifiez le style des sous-titres du masque</a:t>
            </a:r>
          </a:p>
        </p:txBody>
      </p:sp>
      <p:sp>
        <p:nvSpPr>
          <p:cNvPr id="4" name="Espace réservé de la date 3"/>
          <p:cNvSpPr>
            <a:spLocks noGrp="1"/>
          </p:cNvSpPr>
          <p:nvPr>
            <p:ph type="dt" sz="half" idx="10"/>
          </p:nvPr>
        </p:nvSpPr>
        <p:spPr>
          <a:xfrm>
            <a:off x="8932558" y="5870575"/>
            <a:ext cx="1600200" cy="377825"/>
          </a:xfrm>
        </p:spPr>
        <p:txBody>
          <a:bodyPr rtlCol="0"/>
          <a:lstStyle/>
          <a:p>
            <a:pPr rtl="0"/>
            <a:fld id="{AD78B8C9-52F2-4FDA-BACE-2DAA2475E871}" type="datetime1">
              <a:rPr lang="fr-FR" noProof="0" smtClean="0"/>
              <a:t>05/05/2022</a:t>
            </a:fld>
            <a:endParaRPr lang="fr-FR" noProof="0"/>
          </a:p>
        </p:txBody>
      </p:sp>
      <p:sp>
        <p:nvSpPr>
          <p:cNvPr id="5" name="Espace réservé du pied de page 4"/>
          <p:cNvSpPr>
            <a:spLocks noGrp="1"/>
          </p:cNvSpPr>
          <p:nvPr>
            <p:ph type="ftr" sz="quarter" idx="11"/>
          </p:nvPr>
        </p:nvSpPr>
        <p:spPr>
          <a:xfrm>
            <a:off x="3962399" y="5870575"/>
            <a:ext cx="4893958" cy="377825"/>
          </a:xfrm>
        </p:spPr>
        <p:txBody>
          <a:bodyPr rtlCol="0"/>
          <a:lstStyle/>
          <a:p>
            <a:pPr rtl="0"/>
            <a:endParaRPr lang="fr-FR" noProof="0"/>
          </a:p>
        </p:txBody>
      </p:sp>
      <p:sp>
        <p:nvSpPr>
          <p:cNvPr id="6" name="Espace réservé du numéro de diapositive 5"/>
          <p:cNvSpPr>
            <a:spLocks noGrp="1"/>
          </p:cNvSpPr>
          <p:nvPr>
            <p:ph type="sldNum" sz="quarter" idx="12"/>
          </p:nvPr>
        </p:nvSpPr>
        <p:spPr>
          <a:xfrm>
            <a:off x="10608958" y="5870575"/>
            <a:ext cx="551167" cy="377825"/>
          </a:xfrm>
        </p:spPr>
        <p:txBody>
          <a:bodyPr rtlCol="0"/>
          <a:lstStyle/>
          <a:p>
            <a:pPr rtl="0"/>
            <a:fld id="{69E57DC2-970A-4B3E-BB1C-7A09969E49DF}" type="slidenum">
              <a:rPr lang="fr-FR" noProof="0" smtClean="0"/>
              <a:pPr rtl="0"/>
              <a:t>‹N°›</a:t>
            </a:fld>
            <a:endParaRPr lang="fr-FR" noProof="0"/>
          </a:p>
        </p:txBody>
      </p:sp>
    </p:spTree>
    <p:extLst>
      <p:ext uri="{BB962C8B-B14F-4D97-AF65-F5344CB8AC3E}">
        <p14:creationId xmlns:p14="http://schemas.microsoft.com/office/powerpoint/2010/main" val="2202325018"/>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 panoramique avec légende">
    <p:spTree>
      <p:nvGrpSpPr>
        <p:cNvPr id="1" name=""/>
        <p:cNvGrpSpPr/>
        <p:nvPr/>
      </p:nvGrpSpPr>
      <p:grpSpPr>
        <a:xfrm>
          <a:off x="0" y="0"/>
          <a:ext cx="0" cy="0"/>
          <a:chOff x="0" y="0"/>
          <a:chExt cx="0" cy="0"/>
        </a:xfrm>
      </p:grpSpPr>
      <p:pic>
        <p:nvPicPr>
          <p:cNvPr id="8" name="Imag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re 1"/>
          <p:cNvSpPr>
            <a:spLocks noGrp="1"/>
          </p:cNvSpPr>
          <p:nvPr>
            <p:ph type="title"/>
          </p:nvPr>
        </p:nvSpPr>
        <p:spPr>
          <a:xfrm>
            <a:off x="685800" y="4732865"/>
            <a:ext cx="10131427" cy="566738"/>
          </a:xfrm>
        </p:spPr>
        <p:txBody>
          <a:bodyPr rtlCol="0" anchor="b">
            <a:normAutofit/>
          </a:bodyPr>
          <a:lstStyle>
            <a:lvl1pPr algn="l">
              <a:defRPr sz="2400" b="0"/>
            </a:lvl1pPr>
          </a:lstStyle>
          <a:p>
            <a:pPr rtl="0"/>
            <a:r>
              <a:rPr lang="fr-FR" noProof="0"/>
              <a:t>Modifiez le style du titre</a:t>
            </a:r>
          </a:p>
        </p:txBody>
      </p:sp>
      <p:sp>
        <p:nvSpPr>
          <p:cNvPr id="3" name="Espace réservé d’image 2"/>
          <p:cNvSpPr>
            <a:spLocks noGrp="1" noChangeAspect="1"/>
          </p:cNvSpPr>
          <p:nvPr>
            <p:ph type="pic" idx="1" hasCustomPrompt="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fr-FR" noProof="0"/>
              <a:t>Cliquez sur l’icône pour ajouter une image</a:t>
            </a:r>
          </a:p>
        </p:txBody>
      </p:sp>
      <p:sp>
        <p:nvSpPr>
          <p:cNvPr id="4" name="Espace réservé du texte 3"/>
          <p:cNvSpPr>
            <a:spLocks noGrp="1"/>
          </p:cNvSpPr>
          <p:nvPr>
            <p:ph type="body" sz="half" idx="2" hasCustomPrompt="1"/>
          </p:nvPr>
        </p:nvSpPr>
        <p:spPr>
          <a:xfrm>
            <a:off x="685800" y="5299603"/>
            <a:ext cx="10131427" cy="493712"/>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fr-FR" noProof="0" dirty="0"/>
              <a:t>Modifiez les styles du texte du masque</a:t>
            </a:r>
          </a:p>
        </p:txBody>
      </p:sp>
      <p:sp>
        <p:nvSpPr>
          <p:cNvPr id="5" name="Espace réservé de la date 4"/>
          <p:cNvSpPr>
            <a:spLocks noGrp="1"/>
          </p:cNvSpPr>
          <p:nvPr>
            <p:ph type="dt" sz="half" idx="10"/>
          </p:nvPr>
        </p:nvSpPr>
        <p:spPr/>
        <p:txBody>
          <a:bodyPr rtlCol="0"/>
          <a:lstStyle/>
          <a:p>
            <a:pPr rtl="0"/>
            <a:fld id="{2B9F7517-5D13-448C-B088-F75CF897A12B}" type="datetime1">
              <a:rPr lang="fr-FR" noProof="0" smtClean="0"/>
              <a:t>05/05/2022</a:t>
            </a:fld>
            <a:endParaRPr lang="fr-FR" noProof="0"/>
          </a:p>
        </p:txBody>
      </p:sp>
      <p:sp>
        <p:nvSpPr>
          <p:cNvPr id="6" name="Espace réservé du pied de page 5"/>
          <p:cNvSpPr>
            <a:spLocks noGrp="1"/>
          </p:cNvSpPr>
          <p:nvPr>
            <p:ph type="ftr" sz="quarter" idx="11"/>
          </p:nvPr>
        </p:nvSpPr>
        <p:spPr/>
        <p:txBody>
          <a:bodyPr rtlCol="0"/>
          <a:lstStyle/>
          <a:p>
            <a:pPr rtl="0"/>
            <a:endParaRPr lang="fr-FR" noProof="0"/>
          </a:p>
        </p:txBody>
      </p:sp>
      <p:sp>
        <p:nvSpPr>
          <p:cNvPr id="7" name="Espace réservé du numéro de diapositive 6"/>
          <p:cNvSpPr>
            <a:spLocks noGrp="1"/>
          </p:cNvSpPr>
          <p:nvPr>
            <p:ph type="sldNum" sz="quarter" idx="12"/>
          </p:nvPr>
        </p:nvSpPr>
        <p:spPr/>
        <p:txBody>
          <a:bodyPr rtlCol="0"/>
          <a:lstStyle/>
          <a:p>
            <a:pPr rtl="0"/>
            <a:fld id="{69E57DC2-970A-4B3E-BB1C-7A09969E49DF}" type="slidenum">
              <a:rPr lang="fr-FR" noProof="0" smtClean="0"/>
              <a:pPr rtl="0"/>
              <a:t>‹N°›</a:t>
            </a:fld>
            <a:endParaRPr lang="fr-FR" noProof="0"/>
          </a:p>
        </p:txBody>
      </p:sp>
    </p:spTree>
    <p:extLst>
      <p:ext uri="{BB962C8B-B14F-4D97-AF65-F5344CB8AC3E}">
        <p14:creationId xmlns:p14="http://schemas.microsoft.com/office/powerpoint/2010/main" val="33863127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re et légende">
    <p:spTree>
      <p:nvGrpSpPr>
        <p:cNvPr id="1" name=""/>
        <p:cNvGrpSpPr/>
        <p:nvPr/>
      </p:nvGrpSpPr>
      <p:grpSpPr>
        <a:xfrm>
          <a:off x="0" y="0"/>
          <a:ext cx="0" cy="0"/>
          <a:chOff x="0" y="0"/>
          <a:chExt cx="0" cy="0"/>
        </a:xfrm>
      </p:grpSpPr>
      <p:pic>
        <p:nvPicPr>
          <p:cNvPr id="7" name="Imag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re 1"/>
          <p:cNvSpPr>
            <a:spLocks noGrp="1"/>
          </p:cNvSpPr>
          <p:nvPr>
            <p:ph type="title"/>
          </p:nvPr>
        </p:nvSpPr>
        <p:spPr>
          <a:xfrm>
            <a:off x="685801" y="609601"/>
            <a:ext cx="10131427" cy="3124199"/>
          </a:xfrm>
        </p:spPr>
        <p:txBody>
          <a:bodyPr rtlCol="0" anchor="ctr">
            <a:normAutofit/>
          </a:bodyPr>
          <a:lstStyle>
            <a:lvl1pPr algn="l">
              <a:defRPr sz="3200" b="0" cap="none"/>
            </a:lvl1pPr>
          </a:lstStyle>
          <a:p>
            <a:pPr rtl="0"/>
            <a:r>
              <a:rPr lang="fr-FR" noProof="0"/>
              <a:t>Modifiez le style du titre</a:t>
            </a:r>
          </a:p>
        </p:txBody>
      </p:sp>
      <p:sp>
        <p:nvSpPr>
          <p:cNvPr id="3" name="Espace réservé du texte 2"/>
          <p:cNvSpPr>
            <a:spLocks noGrp="1"/>
          </p:cNvSpPr>
          <p:nvPr>
            <p:ph type="body" idx="1" hasCustomPrompt="1"/>
          </p:nvPr>
        </p:nvSpPr>
        <p:spPr>
          <a:xfrm>
            <a:off x="685800" y="4343400"/>
            <a:ext cx="10131428" cy="1447800"/>
          </a:xfrm>
        </p:spPr>
        <p:txBody>
          <a:bodyPr rtlCol="0"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fr-FR" noProof="0" dirty="0"/>
              <a:t>Modifiez les styles du texte du masque</a:t>
            </a:r>
          </a:p>
        </p:txBody>
      </p:sp>
      <p:sp>
        <p:nvSpPr>
          <p:cNvPr id="4" name="Espace réservé de la date 3"/>
          <p:cNvSpPr>
            <a:spLocks noGrp="1"/>
          </p:cNvSpPr>
          <p:nvPr>
            <p:ph type="dt" sz="half" idx="10"/>
          </p:nvPr>
        </p:nvSpPr>
        <p:spPr/>
        <p:txBody>
          <a:bodyPr rtlCol="0"/>
          <a:lstStyle/>
          <a:p>
            <a:pPr rtl="0"/>
            <a:fld id="{7E7C5224-0E9A-4132-B454-B17CBBBCA65B}" type="datetime1">
              <a:rPr lang="fr-FR" noProof="0" smtClean="0"/>
              <a:t>05/05/2022</a:t>
            </a:fld>
            <a:endParaRPr lang="fr-FR" noProof="0"/>
          </a:p>
        </p:txBody>
      </p:sp>
      <p:sp>
        <p:nvSpPr>
          <p:cNvPr id="5" name="Espace réservé du pied de page 4"/>
          <p:cNvSpPr>
            <a:spLocks noGrp="1"/>
          </p:cNvSpPr>
          <p:nvPr>
            <p:ph type="ftr" sz="quarter" idx="11"/>
          </p:nvPr>
        </p:nvSpPr>
        <p:spPr/>
        <p:txBody>
          <a:bodyPr rtlCol="0"/>
          <a:lstStyle/>
          <a:p>
            <a:pPr rtl="0"/>
            <a:endParaRPr lang="fr-FR" noProof="0"/>
          </a:p>
        </p:txBody>
      </p:sp>
      <p:sp>
        <p:nvSpPr>
          <p:cNvPr id="6" name="Espace réservé du numéro de diapositive 5"/>
          <p:cNvSpPr>
            <a:spLocks noGrp="1"/>
          </p:cNvSpPr>
          <p:nvPr>
            <p:ph type="sldNum" sz="quarter" idx="12"/>
          </p:nvPr>
        </p:nvSpPr>
        <p:spPr/>
        <p:txBody>
          <a:bodyPr rtlCol="0"/>
          <a:lstStyle/>
          <a:p>
            <a:pPr rtl="0"/>
            <a:fld id="{69E57DC2-970A-4B3E-BB1C-7A09969E49DF}" type="slidenum">
              <a:rPr lang="fr-FR" noProof="0" smtClean="0"/>
              <a:pPr rtl="0"/>
              <a:t>‹N°›</a:t>
            </a:fld>
            <a:endParaRPr lang="fr-FR" noProof="0"/>
          </a:p>
        </p:txBody>
      </p:sp>
    </p:spTree>
    <p:extLst>
      <p:ext uri="{BB962C8B-B14F-4D97-AF65-F5344CB8AC3E}">
        <p14:creationId xmlns:p14="http://schemas.microsoft.com/office/powerpoint/2010/main" val="34980088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tion avec légende">
    <p:spTree>
      <p:nvGrpSpPr>
        <p:cNvPr id="1" name=""/>
        <p:cNvGrpSpPr/>
        <p:nvPr/>
      </p:nvGrpSpPr>
      <p:grpSpPr>
        <a:xfrm>
          <a:off x="0" y="0"/>
          <a:ext cx="0" cy="0"/>
          <a:chOff x="0" y="0"/>
          <a:chExt cx="0" cy="0"/>
        </a:xfrm>
      </p:grpSpPr>
      <p:pic>
        <p:nvPicPr>
          <p:cNvPr id="11" name="Imag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Zone de texte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rtl="0"/>
            <a:r>
              <a:rPr lang="fr-FR" sz="8000" noProof="0">
                <a:solidFill>
                  <a:schemeClr val="tx1"/>
                </a:solidFill>
                <a:effectLst/>
              </a:rPr>
              <a:t>”</a:t>
            </a:r>
          </a:p>
        </p:txBody>
      </p:sp>
      <p:sp>
        <p:nvSpPr>
          <p:cNvPr id="14" name="Zone de texte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rtl="0"/>
            <a:r>
              <a:rPr lang="fr-FR" sz="8000" noProof="0">
                <a:solidFill>
                  <a:schemeClr val="tx1"/>
                </a:solidFill>
                <a:effectLst/>
              </a:rPr>
              <a:t>“</a:t>
            </a:r>
          </a:p>
        </p:txBody>
      </p:sp>
      <p:sp>
        <p:nvSpPr>
          <p:cNvPr id="16" name="Titre 1"/>
          <p:cNvSpPr>
            <a:spLocks noGrp="1"/>
          </p:cNvSpPr>
          <p:nvPr>
            <p:ph type="title"/>
          </p:nvPr>
        </p:nvSpPr>
        <p:spPr>
          <a:xfrm>
            <a:off x="992267" y="609601"/>
            <a:ext cx="9550399" cy="2743199"/>
          </a:xfrm>
        </p:spPr>
        <p:txBody>
          <a:bodyPr rtlCol="0" anchor="ctr">
            <a:normAutofit/>
          </a:bodyPr>
          <a:lstStyle>
            <a:lvl1pPr algn="l">
              <a:defRPr sz="3200" b="0" cap="none">
                <a:solidFill>
                  <a:schemeClr val="tx1"/>
                </a:solidFill>
              </a:defRPr>
            </a:lvl1pPr>
          </a:lstStyle>
          <a:p>
            <a:pPr rtl="0"/>
            <a:r>
              <a:rPr lang="fr-FR" noProof="0"/>
              <a:t>Modifiez le style du titre</a:t>
            </a:r>
          </a:p>
        </p:txBody>
      </p:sp>
      <p:sp>
        <p:nvSpPr>
          <p:cNvPr id="10" name="Espace réservé du texte 9"/>
          <p:cNvSpPr>
            <a:spLocks noGrp="1"/>
          </p:cNvSpPr>
          <p:nvPr>
            <p:ph type="body" sz="quarter" idx="13" hasCustomPrompt="1"/>
          </p:nvPr>
        </p:nvSpPr>
        <p:spPr>
          <a:xfrm>
            <a:off x="1097875" y="3352800"/>
            <a:ext cx="9339184" cy="381000"/>
          </a:xfrm>
        </p:spPr>
        <p:txBody>
          <a:bodyPr rtlCol="0"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rtl="0"/>
            <a:r>
              <a:rPr lang="fr-FR" noProof="0" dirty="0"/>
              <a:t>Modifiez les styles du texte du masque</a:t>
            </a:r>
          </a:p>
        </p:txBody>
      </p:sp>
      <p:sp>
        <p:nvSpPr>
          <p:cNvPr id="3" name="Espace réservé du texte 2"/>
          <p:cNvSpPr>
            <a:spLocks noGrp="1"/>
          </p:cNvSpPr>
          <p:nvPr>
            <p:ph type="body" idx="1" hasCustomPrompt="1"/>
          </p:nvPr>
        </p:nvSpPr>
        <p:spPr>
          <a:xfrm>
            <a:off x="687465" y="4343400"/>
            <a:ext cx="10152367" cy="1447800"/>
          </a:xfrm>
        </p:spPr>
        <p:txBody>
          <a:bodyPr rtlCol="0"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fr-FR" noProof="0" dirty="0"/>
              <a:t>Modifiez les styles du texte du masque</a:t>
            </a:r>
          </a:p>
        </p:txBody>
      </p:sp>
      <p:sp>
        <p:nvSpPr>
          <p:cNvPr id="4" name="Espace réservé de la date 3"/>
          <p:cNvSpPr>
            <a:spLocks noGrp="1"/>
          </p:cNvSpPr>
          <p:nvPr>
            <p:ph type="dt" sz="half" idx="10"/>
          </p:nvPr>
        </p:nvSpPr>
        <p:spPr/>
        <p:txBody>
          <a:bodyPr rtlCol="0"/>
          <a:lstStyle/>
          <a:p>
            <a:pPr rtl="0"/>
            <a:fld id="{008C5A59-9E56-4326-967A-1232DFA1488B}" type="datetime1">
              <a:rPr lang="fr-FR" noProof="0" smtClean="0"/>
              <a:t>05/05/2022</a:t>
            </a:fld>
            <a:endParaRPr lang="fr-FR" noProof="0"/>
          </a:p>
        </p:txBody>
      </p:sp>
      <p:sp>
        <p:nvSpPr>
          <p:cNvPr id="5" name="Espace réservé du pied de page 4"/>
          <p:cNvSpPr>
            <a:spLocks noGrp="1"/>
          </p:cNvSpPr>
          <p:nvPr>
            <p:ph type="ftr" sz="quarter" idx="11"/>
          </p:nvPr>
        </p:nvSpPr>
        <p:spPr/>
        <p:txBody>
          <a:bodyPr rtlCol="0"/>
          <a:lstStyle/>
          <a:p>
            <a:pPr rtl="0"/>
            <a:endParaRPr lang="fr-FR" noProof="0"/>
          </a:p>
        </p:txBody>
      </p:sp>
      <p:sp>
        <p:nvSpPr>
          <p:cNvPr id="6" name="Espace réservé du numéro de diapositive 5"/>
          <p:cNvSpPr>
            <a:spLocks noGrp="1"/>
          </p:cNvSpPr>
          <p:nvPr>
            <p:ph type="sldNum" sz="quarter" idx="12"/>
          </p:nvPr>
        </p:nvSpPr>
        <p:spPr/>
        <p:txBody>
          <a:bodyPr rtlCol="0"/>
          <a:lstStyle/>
          <a:p>
            <a:pPr rtl="0"/>
            <a:fld id="{69E57DC2-970A-4B3E-BB1C-7A09969E49DF}" type="slidenum">
              <a:rPr lang="fr-FR" noProof="0" smtClean="0"/>
              <a:pPr rtl="0"/>
              <a:t>‹N°›</a:t>
            </a:fld>
            <a:endParaRPr lang="fr-FR" noProof="0"/>
          </a:p>
        </p:txBody>
      </p:sp>
    </p:spTree>
    <p:extLst>
      <p:ext uri="{BB962C8B-B14F-4D97-AF65-F5344CB8AC3E}">
        <p14:creationId xmlns:p14="http://schemas.microsoft.com/office/powerpoint/2010/main" val="3205053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arte professionnelle">
    <p:spTree>
      <p:nvGrpSpPr>
        <p:cNvPr id="1" name=""/>
        <p:cNvGrpSpPr/>
        <p:nvPr/>
      </p:nvGrpSpPr>
      <p:grpSpPr>
        <a:xfrm>
          <a:off x="0" y="0"/>
          <a:ext cx="0" cy="0"/>
          <a:chOff x="0" y="0"/>
          <a:chExt cx="0" cy="0"/>
        </a:xfrm>
      </p:grpSpPr>
      <p:pic>
        <p:nvPicPr>
          <p:cNvPr id="7" name="Imag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re 1"/>
          <p:cNvSpPr>
            <a:spLocks noGrp="1"/>
          </p:cNvSpPr>
          <p:nvPr>
            <p:ph type="title"/>
          </p:nvPr>
        </p:nvSpPr>
        <p:spPr>
          <a:xfrm>
            <a:off x="685802" y="3308581"/>
            <a:ext cx="10131425" cy="1468800"/>
          </a:xfrm>
        </p:spPr>
        <p:txBody>
          <a:bodyPr rtlCol="0" anchor="b">
            <a:normAutofit/>
          </a:bodyPr>
          <a:lstStyle>
            <a:lvl1pPr algn="l">
              <a:defRPr sz="3200" b="0" cap="none"/>
            </a:lvl1pPr>
          </a:lstStyle>
          <a:p>
            <a:pPr rtl="0"/>
            <a:r>
              <a:rPr lang="fr-FR" noProof="0"/>
              <a:t>Modifiez le style du titre</a:t>
            </a:r>
          </a:p>
        </p:txBody>
      </p:sp>
      <p:sp>
        <p:nvSpPr>
          <p:cNvPr id="3" name="Espace réservé du texte 2"/>
          <p:cNvSpPr>
            <a:spLocks noGrp="1"/>
          </p:cNvSpPr>
          <p:nvPr>
            <p:ph type="body" idx="1" hasCustomPrompt="1"/>
          </p:nvPr>
        </p:nvSpPr>
        <p:spPr>
          <a:xfrm>
            <a:off x="685801" y="4777381"/>
            <a:ext cx="10131426" cy="860400"/>
          </a:xfrm>
        </p:spPr>
        <p:txBody>
          <a:bodyPr rtlCol="0"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fr-FR" noProof="0" dirty="0"/>
              <a:t>Modifiez les styles du texte du masque</a:t>
            </a:r>
          </a:p>
        </p:txBody>
      </p:sp>
      <p:sp>
        <p:nvSpPr>
          <p:cNvPr id="4" name="Espace réservé de la date 3"/>
          <p:cNvSpPr>
            <a:spLocks noGrp="1"/>
          </p:cNvSpPr>
          <p:nvPr>
            <p:ph type="dt" sz="half" idx="10"/>
          </p:nvPr>
        </p:nvSpPr>
        <p:spPr/>
        <p:txBody>
          <a:bodyPr rtlCol="0"/>
          <a:lstStyle/>
          <a:p>
            <a:pPr rtl="0"/>
            <a:fld id="{B7A7F487-268B-4B11-9B7E-B158178233A5}" type="datetime1">
              <a:rPr lang="fr-FR" noProof="0" smtClean="0"/>
              <a:t>05/05/2022</a:t>
            </a:fld>
            <a:endParaRPr lang="fr-FR" noProof="0"/>
          </a:p>
        </p:txBody>
      </p:sp>
      <p:sp>
        <p:nvSpPr>
          <p:cNvPr id="5" name="Espace réservé du pied de page 4"/>
          <p:cNvSpPr>
            <a:spLocks noGrp="1"/>
          </p:cNvSpPr>
          <p:nvPr>
            <p:ph type="ftr" sz="quarter" idx="11"/>
          </p:nvPr>
        </p:nvSpPr>
        <p:spPr/>
        <p:txBody>
          <a:bodyPr rtlCol="0"/>
          <a:lstStyle/>
          <a:p>
            <a:pPr rtl="0"/>
            <a:endParaRPr lang="fr-FR" noProof="0"/>
          </a:p>
        </p:txBody>
      </p:sp>
      <p:sp>
        <p:nvSpPr>
          <p:cNvPr id="6" name="Espace réservé du numéro de diapositive 5"/>
          <p:cNvSpPr>
            <a:spLocks noGrp="1"/>
          </p:cNvSpPr>
          <p:nvPr>
            <p:ph type="sldNum" sz="quarter" idx="12"/>
          </p:nvPr>
        </p:nvSpPr>
        <p:spPr/>
        <p:txBody>
          <a:bodyPr rtlCol="0"/>
          <a:lstStyle/>
          <a:p>
            <a:pPr rtl="0"/>
            <a:fld id="{69E57DC2-970A-4B3E-BB1C-7A09969E49DF}" type="slidenum">
              <a:rPr lang="fr-FR" noProof="0" smtClean="0"/>
              <a:pPr rtl="0"/>
              <a:t>‹N°›</a:t>
            </a:fld>
            <a:endParaRPr lang="fr-FR" noProof="0"/>
          </a:p>
        </p:txBody>
      </p:sp>
    </p:spTree>
    <p:extLst>
      <p:ext uri="{BB962C8B-B14F-4D97-AF65-F5344CB8AC3E}">
        <p14:creationId xmlns:p14="http://schemas.microsoft.com/office/powerpoint/2010/main" val="217856939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itation Carte de nom">
    <p:spTree>
      <p:nvGrpSpPr>
        <p:cNvPr id="1" name=""/>
        <p:cNvGrpSpPr/>
        <p:nvPr/>
      </p:nvGrpSpPr>
      <p:grpSpPr>
        <a:xfrm>
          <a:off x="0" y="0"/>
          <a:ext cx="0" cy="0"/>
          <a:chOff x="0" y="0"/>
          <a:chExt cx="0" cy="0"/>
        </a:xfrm>
      </p:grpSpPr>
      <p:pic>
        <p:nvPicPr>
          <p:cNvPr id="11" name="Imag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Zone de texte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rtl="0"/>
            <a:r>
              <a:rPr lang="fr-FR" sz="8000" noProof="0">
                <a:solidFill>
                  <a:schemeClr val="tx1"/>
                </a:solidFill>
                <a:effectLst/>
              </a:rPr>
              <a:t>”</a:t>
            </a:r>
          </a:p>
        </p:txBody>
      </p:sp>
      <p:sp>
        <p:nvSpPr>
          <p:cNvPr id="14" name="Zone de texte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rtl="0"/>
            <a:r>
              <a:rPr lang="fr-FR" sz="8000" noProof="0">
                <a:solidFill>
                  <a:schemeClr val="tx1"/>
                </a:solidFill>
                <a:effectLst/>
              </a:rPr>
              <a:t>“</a:t>
            </a:r>
          </a:p>
        </p:txBody>
      </p:sp>
      <p:sp>
        <p:nvSpPr>
          <p:cNvPr id="16" name="Titre 1"/>
          <p:cNvSpPr>
            <a:spLocks noGrp="1"/>
          </p:cNvSpPr>
          <p:nvPr>
            <p:ph type="title"/>
          </p:nvPr>
        </p:nvSpPr>
        <p:spPr>
          <a:xfrm>
            <a:off x="992267" y="609601"/>
            <a:ext cx="9550399" cy="2743199"/>
          </a:xfrm>
        </p:spPr>
        <p:txBody>
          <a:bodyPr rtlCol="0" anchor="ctr">
            <a:normAutofit/>
          </a:bodyPr>
          <a:lstStyle>
            <a:lvl1pPr algn="l">
              <a:defRPr sz="3200" b="0" cap="none">
                <a:solidFill>
                  <a:schemeClr val="tx1"/>
                </a:solidFill>
              </a:defRPr>
            </a:lvl1pPr>
          </a:lstStyle>
          <a:p>
            <a:pPr rtl="0"/>
            <a:r>
              <a:rPr lang="fr-FR" noProof="0"/>
              <a:t>Modifiez le style du titre</a:t>
            </a:r>
          </a:p>
        </p:txBody>
      </p:sp>
      <p:sp>
        <p:nvSpPr>
          <p:cNvPr id="10" name="Espace réservé du texte 9"/>
          <p:cNvSpPr>
            <a:spLocks noGrp="1"/>
          </p:cNvSpPr>
          <p:nvPr>
            <p:ph type="body" sz="quarter" idx="13" hasCustomPrompt="1"/>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lvl="0" rtl="0"/>
            <a:r>
              <a:rPr lang="fr-FR" noProof="0" dirty="0"/>
              <a:t>Modifiez les styles du texte du masque</a:t>
            </a:r>
          </a:p>
        </p:txBody>
      </p:sp>
      <p:sp>
        <p:nvSpPr>
          <p:cNvPr id="3" name="Espace réservé du texte 2"/>
          <p:cNvSpPr>
            <a:spLocks noGrp="1"/>
          </p:cNvSpPr>
          <p:nvPr>
            <p:ph type="body" idx="1" hasCustomPrompt="1"/>
          </p:nvPr>
        </p:nvSpPr>
        <p:spPr>
          <a:xfrm>
            <a:off x="685799" y="4775200"/>
            <a:ext cx="10135436" cy="1016000"/>
          </a:xfrm>
        </p:spPr>
        <p:txBody>
          <a:bodyPr rtlCol="0"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fr-FR" noProof="0" dirty="0"/>
              <a:t>Modifiez les styles du texte du masque</a:t>
            </a:r>
          </a:p>
        </p:txBody>
      </p:sp>
      <p:sp>
        <p:nvSpPr>
          <p:cNvPr id="4" name="Espace réservé de la date 3"/>
          <p:cNvSpPr>
            <a:spLocks noGrp="1"/>
          </p:cNvSpPr>
          <p:nvPr>
            <p:ph type="dt" sz="half" idx="10"/>
          </p:nvPr>
        </p:nvSpPr>
        <p:spPr/>
        <p:txBody>
          <a:bodyPr rtlCol="0"/>
          <a:lstStyle/>
          <a:p>
            <a:pPr rtl="0"/>
            <a:fld id="{4D7579B3-4B62-4E8A-9875-C87173C2FABC}" type="datetime1">
              <a:rPr lang="fr-FR" noProof="0" smtClean="0"/>
              <a:t>05/05/2022</a:t>
            </a:fld>
            <a:endParaRPr lang="fr-FR" noProof="0"/>
          </a:p>
        </p:txBody>
      </p:sp>
      <p:sp>
        <p:nvSpPr>
          <p:cNvPr id="5" name="Espace réservé du pied de page 4"/>
          <p:cNvSpPr>
            <a:spLocks noGrp="1"/>
          </p:cNvSpPr>
          <p:nvPr>
            <p:ph type="ftr" sz="quarter" idx="11"/>
          </p:nvPr>
        </p:nvSpPr>
        <p:spPr/>
        <p:txBody>
          <a:bodyPr rtlCol="0"/>
          <a:lstStyle/>
          <a:p>
            <a:pPr rtl="0"/>
            <a:endParaRPr lang="fr-FR" noProof="0"/>
          </a:p>
        </p:txBody>
      </p:sp>
      <p:sp>
        <p:nvSpPr>
          <p:cNvPr id="6" name="Espace réservé du numéro de diapositive 5"/>
          <p:cNvSpPr>
            <a:spLocks noGrp="1"/>
          </p:cNvSpPr>
          <p:nvPr>
            <p:ph type="sldNum" sz="quarter" idx="12"/>
          </p:nvPr>
        </p:nvSpPr>
        <p:spPr/>
        <p:txBody>
          <a:bodyPr rtlCol="0"/>
          <a:lstStyle/>
          <a:p>
            <a:pPr rtl="0"/>
            <a:fld id="{69E57DC2-970A-4B3E-BB1C-7A09969E49DF}" type="slidenum">
              <a:rPr lang="fr-FR" noProof="0" smtClean="0"/>
              <a:pPr rtl="0"/>
              <a:t>‹N°›</a:t>
            </a:fld>
            <a:endParaRPr lang="fr-FR" noProof="0"/>
          </a:p>
        </p:txBody>
      </p:sp>
    </p:spTree>
    <p:extLst>
      <p:ext uri="{BB962C8B-B14F-4D97-AF65-F5344CB8AC3E}">
        <p14:creationId xmlns:p14="http://schemas.microsoft.com/office/powerpoint/2010/main" val="304418761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Vrai ou faux">
    <p:spTree>
      <p:nvGrpSpPr>
        <p:cNvPr id="1" name=""/>
        <p:cNvGrpSpPr/>
        <p:nvPr/>
      </p:nvGrpSpPr>
      <p:grpSpPr>
        <a:xfrm>
          <a:off x="0" y="0"/>
          <a:ext cx="0" cy="0"/>
          <a:chOff x="0" y="0"/>
          <a:chExt cx="0" cy="0"/>
        </a:xfrm>
      </p:grpSpPr>
      <p:pic>
        <p:nvPicPr>
          <p:cNvPr id="8" name="Imag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r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rtl="0"/>
            <a:r>
              <a:rPr lang="fr-FR" noProof="0"/>
              <a:t>Modifiez le style du titre</a:t>
            </a:r>
          </a:p>
        </p:txBody>
      </p:sp>
      <p:sp>
        <p:nvSpPr>
          <p:cNvPr id="10" name="Espace réservé du texte 9"/>
          <p:cNvSpPr>
            <a:spLocks noGrp="1"/>
          </p:cNvSpPr>
          <p:nvPr>
            <p:ph type="body" sz="quarter" idx="13" hasCustomPrompt="1"/>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lvl="0" rtl="0"/>
            <a:r>
              <a:rPr lang="fr-FR" noProof="0" dirty="0"/>
              <a:t>Modifiez les styles du texte du masque</a:t>
            </a:r>
          </a:p>
        </p:txBody>
      </p:sp>
      <p:sp>
        <p:nvSpPr>
          <p:cNvPr id="3" name="Espace réservé du texte 2"/>
          <p:cNvSpPr>
            <a:spLocks noGrp="1"/>
          </p:cNvSpPr>
          <p:nvPr>
            <p:ph type="body" idx="1" hasCustomPrompt="1"/>
          </p:nvPr>
        </p:nvSpPr>
        <p:spPr>
          <a:xfrm>
            <a:off x="685800" y="4343400"/>
            <a:ext cx="10131428" cy="1447800"/>
          </a:xfrm>
        </p:spPr>
        <p:txBody>
          <a:bodyPr rtlCol="0"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fr-FR" noProof="0" dirty="0"/>
              <a:t>Modifiez les styles du texte du masque</a:t>
            </a:r>
          </a:p>
        </p:txBody>
      </p:sp>
      <p:sp>
        <p:nvSpPr>
          <p:cNvPr id="4" name="Espace réservé de la date 3"/>
          <p:cNvSpPr>
            <a:spLocks noGrp="1"/>
          </p:cNvSpPr>
          <p:nvPr>
            <p:ph type="dt" sz="half" idx="10"/>
          </p:nvPr>
        </p:nvSpPr>
        <p:spPr/>
        <p:txBody>
          <a:bodyPr rtlCol="0"/>
          <a:lstStyle/>
          <a:p>
            <a:pPr rtl="0"/>
            <a:fld id="{78E07C93-56BB-4ACC-892E-2490B50AF2FD}" type="datetime1">
              <a:rPr lang="fr-FR" noProof="0" smtClean="0"/>
              <a:t>05/05/2022</a:t>
            </a:fld>
            <a:endParaRPr lang="fr-FR" noProof="0"/>
          </a:p>
        </p:txBody>
      </p:sp>
      <p:sp>
        <p:nvSpPr>
          <p:cNvPr id="5" name="Espace réservé du pied de page 4"/>
          <p:cNvSpPr>
            <a:spLocks noGrp="1"/>
          </p:cNvSpPr>
          <p:nvPr>
            <p:ph type="ftr" sz="quarter" idx="11"/>
          </p:nvPr>
        </p:nvSpPr>
        <p:spPr/>
        <p:txBody>
          <a:bodyPr rtlCol="0"/>
          <a:lstStyle/>
          <a:p>
            <a:pPr rtl="0"/>
            <a:endParaRPr lang="fr-FR" noProof="0"/>
          </a:p>
        </p:txBody>
      </p:sp>
      <p:sp>
        <p:nvSpPr>
          <p:cNvPr id="6" name="Espace réservé du numéro de diapositive 5"/>
          <p:cNvSpPr>
            <a:spLocks noGrp="1"/>
          </p:cNvSpPr>
          <p:nvPr>
            <p:ph type="sldNum" sz="quarter" idx="12"/>
          </p:nvPr>
        </p:nvSpPr>
        <p:spPr/>
        <p:txBody>
          <a:bodyPr rtlCol="0"/>
          <a:lstStyle/>
          <a:p>
            <a:pPr rtl="0"/>
            <a:fld id="{69E57DC2-970A-4B3E-BB1C-7A09969E49DF}" type="slidenum">
              <a:rPr lang="fr-FR" noProof="0" smtClean="0"/>
              <a:pPr rtl="0"/>
              <a:t>‹N°›</a:t>
            </a:fld>
            <a:endParaRPr lang="fr-FR" noProof="0"/>
          </a:p>
        </p:txBody>
      </p:sp>
    </p:spTree>
    <p:extLst>
      <p:ext uri="{BB962C8B-B14F-4D97-AF65-F5344CB8AC3E}">
        <p14:creationId xmlns:p14="http://schemas.microsoft.com/office/powerpoint/2010/main" val="428596084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pic>
        <p:nvPicPr>
          <p:cNvPr id="7" name="Imag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8" name="Titre 1"/>
          <p:cNvSpPr>
            <a:spLocks noGrp="1"/>
          </p:cNvSpPr>
          <p:nvPr>
            <p:ph type="title"/>
          </p:nvPr>
        </p:nvSpPr>
        <p:spPr>
          <a:xfrm>
            <a:off x="685801" y="609600"/>
            <a:ext cx="10131425" cy="1456267"/>
          </a:xfrm>
        </p:spPr>
        <p:txBody>
          <a:bodyPr rtlCol="0"/>
          <a:lstStyle/>
          <a:p>
            <a:pPr rtl="0"/>
            <a:r>
              <a:rPr lang="fr-FR" noProof="0"/>
              <a:t>Modifiez le style du titre</a:t>
            </a:r>
          </a:p>
        </p:txBody>
      </p:sp>
      <p:sp>
        <p:nvSpPr>
          <p:cNvPr id="3" name="Espace réservé du texte vertical 2"/>
          <p:cNvSpPr>
            <a:spLocks noGrp="1"/>
          </p:cNvSpPr>
          <p:nvPr>
            <p:ph type="body" orient="vert" idx="1" hasCustomPrompt="1"/>
          </p:nvPr>
        </p:nvSpPr>
        <p:spPr/>
        <p:txBody>
          <a:bodyPr vert="eaVert" rtlCol="0" anchor="t"/>
          <a:lstStyle>
            <a:lvl1pPr>
              <a:buNone/>
              <a:defRPr/>
            </a:lvl1pPr>
          </a:lstStyle>
          <a:p>
            <a:pPr marL="285750" marR="0" lvl="0" indent="-285750" algn="l" defTabSz="457200" rtl="0" eaLnBrk="1" fontAlgn="auto" latinLnBrk="0" hangingPunct="1">
              <a:lnSpc>
                <a:spcPct val="100000"/>
              </a:lnSpc>
              <a:spcBef>
                <a:spcPts val="0"/>
              </a:spcBef>
              <a:spcAft>
                <a:spcPts val="1000"/>
              </a:spcAft>
              <a:buClr>
                <a:schemeClr val="tx1"/>
              </a:buClr>
              <a:buSzPct val="100000"/>
              <a:buFont typeface="Arial"/>
              <a:buChar char="•"/>
              <a:tabLst/>
              <a:defRPr/>
            </a:pPr>
            <a:r>
              <a:rPr lang="fr-FR" noProof="0" dirty="0"/>
              <a:t>Modifiez les styles du texte du masque</a:t>
            </a:r>
          </a:p>
          <a:p>
            <a:pPr lvl="1" rtl="0"/>
            <a:r>
              <a:rPr lang="fr-FR" noProof="0" dirty="0"/>
              <a:t>Deuxième niveau</a:t>
            </a:r>
          </a:p>
          <a:p>
            <a:pPr lvl="2" rtl="0"/>
            <a:r>
              <a:rPr lang="fr-FR" noProof="0" dirty="0"/>
              <a:t>Troisième niveau</a:t>
            </a:r>
          </a:p>
          <a:p>
            <a:pPr lvl="3" rtl="0"/>
            <a:r>
              <a:rPr lang="fr-FR" noProof="0" dirty="0"/>
              <a:t>Quatrième niveau</a:t>
            </a:r>
          </a:p>
          <a:p>
            <a:pPr lvl="4" rtl="0"/>
            <a:r>
              <a:rPr lang="fr-FR" noProof="0" dirty="0"/>
              <a:t>Cinquième niveau</a:t>
            </a:r>
          </a:p>
        </p:txBody>
      </p:sp>
      <p:sp>
        <p:nvSpPr>
          <p:cNvPr id="4" name="Espace réservé de la date 3"/>
          <p:cNvSpPr>
            <a:spLocks noGrp="1"/>
          </p:cNvSpPr>
          <p:nvPr>
            <p:ph type="dt" sz="half" idx="10"/>
          </p:nvPr>
        </p:nvSpPr>
        <p:spPr/>
        <p:txBody>
          <a:bodyPr rtlCol="0"/>
          <a:lstStyle/>
          <a:p>
            <a:pPr rtl="0"/>
            <a:fld id="{78A6F3FA-0EDA-4B01-A6F8-9EE8290F7F88}" type="datetime1">
              <a:rPr lang="fr-FR" noProof="0" smtClean="0"/>
              <a:t>05/05/2022</a:t>
            </a:fld>
            <a:endParaRPr lang="fr-FR" noProof="0"/>
          </a:p>
        </p:txBody>
      </p:sp>
      <p:sp>
        <p:nvSpPr>
          <p:cNvPr id="5" name="Espace réservé du pied de page 4"/>
          <p:cNvSpPr>
            <a:spLocks noGrp="1"/>
          </p:cNvSpPr>
          <p:nvPr>
            <p:ph type="ftr" sz="quarter" idx="11"/>
          </p:nvPr>
        </p:nvSpPr>
        <p:spPr/>
        <p:txBody>
          <a:bodyPr rtlCol="0"/>
          <a:lstStyle/>
          <a:p>
            <a:pPr rtl="0"/>
            <a:endParaRPr lang="fr-FR" noProof="0"/>
          </a:p>
        </p:txBody>
      </p:sp>
      <p:sp>
        <p:nvSpPr>
          <p:cNvPr id="6" name="Espace réservé du numéro de diapositive 5"/>
          <p:cNvSpPr>
            <a:spLocks noGrp="1"/>
          </p:cNvSpPr>
          <p:nvPr>
            <p:ph type="sldNum" sz="quarter" idx="12"/>
          </p:nvPr>
        </p:nvSpPr>
        <p:spPr/>
        <p:txBody>
          <a:bodyPr rtlCol="0"/>
          <a:lstStyle/>
          <a:p>
            <a:pPr rtl="0"/>
            <a:fld id="{69E57DC2-970A-4B3E-BB1C-7A09969E49DF}" type="slidenum">
              <a:rPr lang="fr-FR" noProof="0" smtClean="0"/>
              <a:t>‹N°›</a:t>
            </a:fld>
            <a:endParaRPr lang="fr-FR" noProof="0"/>
          </a:p>
        </p:txBody>
      </p:sp>
    </p:spTree>
    <p:extLst>
      <p:ext uri="{BB962C8B-B14F-4D97-AF65-F5344CB8AC3E}">
        <p14:creationId xmlns:p14="http://schemas.microsoft.com/office/powerpoint/2010/main" val="220212609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pic>
        <p:nvPicPr>
          <p:cNvPr id="7" name="Imag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re vertical 1"/>
          <p:cNvSpPr>
            <a:spLocks noGrp="1"/>
          </p:cNvSpPr>
          <p:nvPr>
            <p:ph type="title" orient="vert"/>
          </p:nvPr>
        </p:nvSpPr>
        <p:spPr>
          <a:xfrm>
            <a:off x="8658675" y="609599"/>
            <a:ext cx="2158552" cy="5181601"/>
          </a:xfrm>
        </p:spPr>
        <p:txBody>
          <a:bodyPr vert="eaVert" rtlCol="0"/>
          <a:lstStyle/>
          <a:p>
            <a:pPr rtl="0"/>
            <a:r>
              <a:rPr lang="fr-FR" noProof="0"/>
              <a:t>Modifiez le style du titre</a:t>
            </a:r>
          </a:p>
        </p:txBody>
      </p:sp>
      <p:sp>
        <p:nvSpPr>
          <p:cNvPr id="3" name="Espace réservé du texte vertical 2"/>
          <p:cNvSpPr>
            <a:spLocks noGrp="1"/>
          </p:cNvSpPr>
          <p:nvPr>
            <p:ph type="body" orient="vert" idx="1" hasCustomPrompt="1"/>
          </p:nvPr>
        </p:nvSpPr>
        <p:spPr>
          <a:xfrm>
            <a:off x="685800" y="609600"/>
            <a:ext cx="7832116" cy="5181600"/>
          </a:xfrm>
        </p:spPr>
        <p:txBody>
          <a:bodyPr vert="eaVert" rtlCol="0" anchor="t"/>
          <a:lstStyle>
            <a:lvl1pPr>
              <a:buNone/>
              <a:defRPr/>
            </a:lvl1pPr>
          </a:lstStyle>
          <a:p>
            <a:pPr marL="285750" marR="0" lvl="0" indent="-285750" algn="l" defTabSz="457200" rtl="0" eaLnBrk="1" fontAlgn="auto" latinLnBrk="0" hangingPunct="1">
              <a:lnSpc>
                <a:spcPct val="100000"/>
              </a:lnSpc>
              <a:spcBef>
                <a:spcPts val="0"/>
              </a:spcBef>
              <a:spcAft>
                <a:spcPts val="1000"/>
              </a:spcAft>
              <a:buClr>
                <a:schemeClr val="tx1"/>
              </a:buClr>
              <a:buSzPct val="100000"/>
              <a:buFont typeface="Arial"/>
              <a:buChar char="•"/>
              <a:tabLst/>
              <a:defRPr/>
            </a:pPr>
            <a:r>
              <a:rPr lang="fr-FR" noProof="0" dirty="0"/>
              <a:t>Modifiez les styles du texte du masque</a:t>
            </a:r>
          </a:p>
          <a:p>
            <a:pPr lvl="1" rtl="0"/>
            <a:r>
              <a:rPr lang="fr-FR" noProof="0" dirty="0"/>
              <a:t>Deuxième niveau</a:t>
            </a:r>
          </a:p>
          <a:p>
            <a:pPr lvl="2" rtl="0"/>
            <a:r>
              <a:rPr lang="fr-FR" noProof="0" dirty="0"/>
              <a:t>Troisième niveau</a:t>
            </a:r>
          </a:p>
          <a:p>
            <a:pPr lvl="3" rtl="0"/>
            <a:r>
              <a:rPr lang="fr-FR" noProof="0" dirty="0"/>
              <a:t>Quatrième niveau</a:t>
            </a:r>
          </a:p>
          <a:p>
            <a:pPr lvl="4" rtl="0"/>
            <a:r>
              <a:rPr lang="fr-FR" noProof="0" dirty="0"/>
              <a:t>Cinquième niveau</a:t>
            </a:r>
          </a:p>
        </p:txBody>
      </p:sp>
      <p:sp>
        <p:nvSpPr>
          <p:cNvPr id="4" name="Espace réservé de la date 3"/>
          <p:cNvSpPr>
            <a:spLocks noGrp="1"/>
          </p:cNvSpPr>
          <p:nvPr>
            <p:ph type="dt" sz="half" idx="10"/>
          </p:nvPr>
        </p:nvSpPr>
        <p:spPr/>
        <p:txBody>
          <a:bodyPr rtlCol="0"/>
          <a:lstStyle/>
          <a:p>
            <a:pPr rtl="0"/>
            <a:fld id="{DC71239A-7666-4438-AA29-EA7C29B1AEE9}" type="datetime1">
              <a:rPr lang="fr-FR" noProof="0" smtClean="0"/>
              <a:t>05/05/2022</a:t>
            </a:fld>
            <a:endParaRPr lang="fr-FR" noProof="0"/>
          </a:p>
        </p:txBody>
      </p:sp>
      <p:sp>
        <p:nvSpPr>
          <p:cNvPr id="5" name="Espace réservé du pied de page 4"/>
          <p:cNvSpPr>
            <a:spLocks noGrp="1"/>
          </p:cNvSpPr>
          <p:nvPr>
            <p:ph type="ftr" sz="quarter" idx="11"/>
          </p:nvPr>
        </p:nvSpPr>
        <p:spPr/>
        <p:txBody>
          <a:bodyPr rtlCol="0"/>
          <a:lstStyle/>
          <a:p>
            <a:pPr rtl="0"/>
            <a:endParaRPr lang="fr-FR" noProof="0"/>
          </a:p>
        </p:txBody>
      </p:sp>
      <p:sp>
        <p:nvSpPr>
          <p:cNvPr id="6" name="Espace réservé du numéro de diapositive 5"/>
          <p:cNvSpPr>
            <a:spLocks noGrp="1"/>
          </p:cNvSpPr>
          <p:nvPr>
            <p:ph type="sldNum" sz="quarter" idx="12"/>
          </p:nvPr>
        </p:nvSpPr>
        <p:spPr/>
        <p:txBody>
          <a:bodyPr rtlCol="0"/>
          <a:lstStyle/>
          <a:p>
            <a:pPr rtl="0"/>
            <a:fld id="{69E57DC2-970A-4B3E-BB1C-7A09969E49DF}" type="slidenum">
              <a:rPr lang="fr-FR" noProof="0" smtClean="0"/>
              <a:t>‹N°›</a:t>
            </a:fld>
            <a:endParaRPr lang="fr-FR" noProof="0"/>
          </a:p>
        </p:txBody>
      </p:sp>
    </p:spTree>
    <p:extLst>
      <p:ext uri="{BB962C8B-B14F-4D97-AF65-F5344CB8AC3E}">
        <p14:creationId xmlns:p14="http://schemas.microsoft.com/office/powerpoint/2010/main" val="24475429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pic>
        <p:nvPicPr>
          <p:cNvPr id="7" name="Imag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re 1"/>
          <p:cNvSpPr>
            <a:spLocks noGrp="1"/>
          </p:cNvSpPr>
          <p:nvPr>
            <p:ph type="title"/>
          </p:nvPr>
        </p:nvSpPr>
        <p:spPr/>
        <p:txBody>
          <a:bodyPr rtlCol="0"/>
          <a:lstStyle/>
          <a:p>
            <a:pPr rtl="0"/>
            <a:r>
              <a:rPr lang="fr-FR" noProof="0"/>
              <a:t>Modifiez le style du titre</a:t>
            </a:r>
          </a:p>
        </p:txBody>
      </p:sp>
      <p:sp>
        <p:nvSpPr>
          <p:cNvPr id="3" name="Espace réservé du contenu 2"/>
          <p:cNvSpPr>
            <a:spLocks noGrp="1"/>
          </p:cNvSpPr>
          <p:nvPr>
            <p:ph idx="1" hasCustomPrompt="1"/>
          </p:nvPr>
        </p:nvSpPr>
        <p:spPr/>
        <p:txBody>
          <a:bodyPr rtlCol="0" anchor="ct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4" name="Espace réservé de la date 3"/>
          <p:cNvSpPr>
            <a:spLocks noGrp="1"/>
          </p:cNvSpPr>
          <p:nvPr>
            <p:ph type="dt" sz="half" idx="10"/>
          </p:nvPr>
        </p:nvSpPr>
        <p:spPr/>
        <p:txBody>
          <a:bodyPr rtlCol="0"/>
          <a:lstStyle/>
          <a:p>
            <a:pPr rtl="0"/>
            <a:fld id="{ECCB9F82-E67E-42E8-B92F-EA4C81A8FB05}" type="datetime1">
              <a:rPr lang="fr-FR" noProof="0" smtClean="0"/>
              <a:t>05/05/2022</a:t>
            </a:fld>
            <a:endParaRPr lang="fr-FR" noProof="0"/>
          </a:p>
        </p:txBody>
      </p:sp>
      <p:sp>
        <p:nvSpPr>
          <p:cNvPr id="5" name="Espace réservé du pied de page 4"/>
          <p:cNvSpPr>
            <a:spLocks noGrp="1"/>
          </p:cNvSpPr>
          <p:nvPr>
            <p:ph type="ftr" sz="quarter" idx="11"/>
          </p:nvPr>
        </p:nvSpPr>
        <p:spPr/>
        <p:txBody>
          <a:bodyPr rtlCol="0"/>
          <a:lstStyle/>
          <a:p>
            <a:pPr rtl="0"/>
            <a:endParaRPr lang="fr-FR" noProof="0"/>
          </a:p>
        </p:txBody>
      </p:sp>
      <p:sp>
        <p:nvSpPr>
          <p:cNvPr id="6" name="Espace réservé du numéro de diapositive 5"/>
          <p:cNvSpPr>
            <a:spLocks noGrp="1"/>
          </p:cNvSpPr>
          <p:nvPr>
            <p:ph type="sldNum" sz="quarter" idx="12"/>
          </p:nvPr>
        </p:nvSpPr>
        <p:spPr/>
        <p:txBody>
          <a:bodyPr rtlCol="0"/>
          <a:lstStyle/>
          <a:p>
            <a:pPr rtl="0"/>
            <a:fld id="{69E57DC2-970A-4B3E-BB1C-7A09969E49DF}" type="slidenum">
              <a:rPr lang="fr-FR" noProof="0" smtClean="0"/>
              <a:t>‹N°›</a:t>
            </a:fld>
            <a:endParaRPr lang="fr-FR" noProof="0"/>
          </a:p>
        </p:txBody>
      </p:sp>
    </p:spTree>
    <p:extLst>
      <p:ext uri="{BB962C8B-B14F-4D97-AF65-F5344CB8AC3E}">
        <p14:creationId xmlns:p14="http://schemas.microsoft.com/office/powerpoint/2010/main" val="24665461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pic>
        <p:nvPicPr>
          <p:cNvPr id="7" name="Imag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re 1"/>
          <p:cNvSpPr>
            <a:spLocks noGrp="1"/>
          </p:cNvSpPr>
          <p:nvPr>
            <p:ph type="title"/>
          </p:nvPr>
        </p:nvSpPr>
        <p:spPr>
          <a:xfrm>
            <a:off x="685800" y="3308581"/>
            <a:ext cx="10131427" cy="1468800"/>
          </a:xfrm>
        </p:spPr>
        <p:txBody>
          <a:bodyPr rtlCol="0" anchor="b"/>
          <a:lstStyle>
            <a:lvl1pPr algn="l">
              <a:defRPr sz="4000" b="0" cap="all"/>
            </a:lvl1pPr>
          </a:lstStyle>
          <a:p>
            <a:pPr rtl="0"/>
            <a:r>
              <a:rPr lang="fr-FR" noProof="0"/>
              <a:t>Modifiez le style du titre</a:t>
            </a:r>
          </a:p>
        </p:txBody>
      </p:sp>
      <p:sp>
        <p:nvSpPr>
          <p:cNvPr id="3" name="Espace réservé du texte 2"/>
          <p:cNvSpPr>
            <a:spLocks noGrp="1"/>
          </p:cNvSpPr>
          <p:nvPr>
            <p:ph type="body" idx="1" hasCustomPrompt="1"/>
          </p:nvPr>
        </p:nvSpPr>
        <p:spPr>
          <a:xfrm>
            <a:off x="685799" y="4777381"/>
            <a:ext cx="10131428" cy="860400"/>
          </a:xfrm>
        </p:spPr>
        <p:txBody>
          <a:bodyPr rtlCol="0"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fr-FR" noProof="0"/>
              <a:t>Modifiez les styles du texte du masque</a:t>
            </a:r>
          </a:p>
        </p:txBody>
      </p:sp>
      <p:sp>
        <p:nvSpPr>
          <p:cNvPr id="4" name="Espace réservé de la date 3"/>
          <p:cNvSpPr>
            <a:spLocks noGrp="1"/>
          </p:cNvSpPr>
          <p:nvPr>
            <p:ph type="dt" sz="half" idx="10"/>
          </p:nvPr>
        </p:nvSpPr>
        <p:spPr/>
        <p:txBody>
          <a:bodyPr rtlCol="0"/>
          <a:lstStyle/>
          <a:p>
            <a:pPr rtl="0"/>
            <a:fld id="{A665BEFD-7E63-4B7B-B0D0-FB86D172280C}" type="datetime1">
              <a:rPr lang="fr-FR" noProof="0" smtClean="0"/>
              <a:t>05/05/2022</a:t>
            </a:fld>
            <a:endParaRPr lang="fr-FR" noProof="0"/>
          </a:p>
        </p:txBody>
      </p:sp>
      <p:sp>
        <p:nvSpPr>
          <p:cNvPr id="5" name="Espace réservé du pied de page 4"/>
          <p:cNvSpPr>
            <a:spLocks noGrp="1"/>
          </p:cNvSpPr>
          <p:nvPr>
            <p:ph type="ftr" sz="quarter" idx="11"/>
          </p:nvPr>
        </p:nvSpPr>
        <p:spPr/>
        <p:txBody>
          <a:bodyPr rtlCol="0"/>
          <a:lstStyle/>
          <a:p>
            <a:pPr rtl="0"/>
            <a:endParaRPr lang="fr-FR" noProof="0"/>
          </a:p>
        </p:txBody>
      </p:sp>
      <p:sp>
        <p:nvSpPr>
          <p:cNvPr id="6" name="Espace réservé du numéro de diapositive 5"/>
          <p:cNvSpPr>
            <a:spLocks noGrp="1"/>
          </p:cNvSpPr>
          <p:nvPr>
            <p:ph type="sldNum" sz="quarter" idx="12"/>
          </p:nvPr>
        </p:nvSpPr>
        <p:spPr/>
        <p:txBody>
          <a:bodyPr rtlCol="0"/>
          <a:lstStyle/>
          <a:p>
            <a:pPr rtl="0"/>
            <a:fld id="{69E57DC2-970A-4B3E-BB1C-7A09969E49DF}" type="slidenum">
              <a:rPr lang="fr-FR" noProof="0" smtClean="0"/>
              <a:pPr rtl="0"/>
              <a:t>‹N°›</a:t>
            </a:fld>
            <a:endParaRPr lang="fr-FR" noProof="0"/>
          </a:p>
        </p:txBody>
      </p:sp>
    </p:spTree>
    <p:extLst>
      <p:ext uri="{BB962C8B-B14F-4D97-AF65-F5344CB8AC3E}">
        <p14:creationId xmlns:p14="http://schemas.microsoft.com/office/powerpoint/2010/main" val="10745802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pic>
        <p:nvPicPr>
          <p:cNvPr id="8" name="Imag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re 1"/>
          <p:cNvSpPr>
            <a:spLocks noGrp="1"/>
          </p:cNvSpPr>
          <p:nvPr>
            <p:ph type="title"/>
          </p:nvPr>
        </p:nvSpPr>
        <p:spPr/>
        <p:txBody>
          <a:bodyPr rtlCol="0"/>
          <a:lstStyle/>
          <a:p>
            <a:pPr rtl="0"/>
            <a:r>
              <a:rPr lang="fr-FR" noProof="0"/>
              <a:t>Modifiez le style du titre</a:t>
            </a:r>
          </a:p>
        </p:txBody>
      </p:sp>
      <p:sp>
        <p:nvSpPr>
          <p:cNvPr id="3" name="Espace réservé du contenu 2"/>
          <p:cNvSpPr>
            <a:spLocks noGrp="1"/>
          </p:cNvSpPr>
          <p:nvPr>
            <p:ph sz="half" idx="1" hasCustomPrompt="1"/>
          </p:nvPr>
        </p:nvSpPr>
        <p:spPr>
          <a:xfrm>
            <a:off x="685802" y="2142067"/>
            <a:ext cx="4995334" cy="3649134"/>
          </a:xfrm>
        </p:spPr>
        <p:txBody>
          <a:bodyPr rtlCol="0">
            <a:normAutofit/>
          </a:body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4" name="Espace réservé du contenu 3"/>
          <p:cNvSpPr>
            <a:spLocks noGrp="1"/>
          </p:cNvSpPr>
          <p:nvPr>
            <p:ph sz="half" idx="2" hasCustomPrompt="1"/>
          </p:nvPr>
        </p:nvSpPr>
        <p:spPr>
          <a:xfrm>
            <a:off x="5821895" y="2142067"/>
            <a:ext cx="4995332" cy="3649133"/>
          </a:xfrm>
        </p:spPr>
        <p:txBody>
          <a:bodyPr rtlCol="0">
            <a:normAutofit/>
          </a:body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5" name="Espace réservé de la date 4"/>
          <p:cNvSpPr>
            <a:spLocks noGrp="1"/>
          </p:cNvSpPr>
          <p:nvPr>
            <p:ph type="dt" sz="half" idx="10"/>
          </p:nvPr>
        </p:nvSpPr>
        <p:spPr/>
        <p:txBody>
          <a:bodyPr rtlCol="0"/>
          <a:lstStyle/>
          <a:p>
            <a:pPr rtl="0"/>
            <a:fld id="{502CB7E9-141F-42E2-9A66-2F663C47E376}" type="datetime1">
              <a:rPr lang="fr-FR" noProof="0" smtClean="0"/>
              <a:t>05/05/2022</a:t>
            </a:fld>
            <a:endParaRPr lang="fr-FR" noProof="0"/>
          </a:p>
        </p:txBody>
      </p:sp>
      <p:sp>
        <p:nvSpPr>
          <p:cNvPr id="6" name="Espace réservé du pied de page 5"/>
          <p:cNvSpPr>
            <a:spLocks noGrp="1"/>
          </p:cNvSpPr>
          <p:nvPr>
            <p:ph type="ftr" sz="quarter" idx="11"/>
          </p:nvPr>
        </p:nvSpPr>
        <p:spPr/>
        <p:txBody>
          <a:bodyPr rtlCol="0"/>
          <a:lstStyle/>
          <a:p>
            <a:pPr rtl="0"/>
            <a:endParaRPr lang="fr-FR" noProof="0"/>
          </a:p>
        </p:txBody>
      </p:sp>
      <p:sp>
        <p:nvSpPr>
          <p:cNvPr id="7" name="Espace réservé du numéro de diapositive 6"/>
          <p:cNvSpPr>
            <a:spLocks noGrp="1"/>
          </p:cNvSpPr>
          <p:nvPr>
            <p:ph type="sldNum" sz="quarter" idx="12"/>
          </p:nvPr>
        </p:nvSpPr>
        <p:spPr/>
        <p:txBody>
          <a:bodyPr rtlCol="0"/>
          <a:lstStyle/>
          <a:p>
            <a:pPr rtl="0"/>
            <a:fld id="{69E57DC2-970A-4B3E-BB1C-7A09969E49DF}" type="slidenum">
              <a:rPr lang="fr-FR" noProof="0" smtClean="0"/>
              <a:t>‹N°›</a:t>
            </a:fld>
            <a:endParaRPr lang="fr-FR" noProof="0"/>
          </a:p>
        </p:txBody>
      </p:sp>
    </p:spTree>
    <p:extLst>
      <p:ext uri="{BB962C8B-B14F-4D97-AF65-F5344CB8AC3E}">
        <p14:creationId xmlns:p14="http://schemas.microsoft.com/office/powerpoint/2010/main" val="16231046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rtlCol="0"/>
          <a:lstStyle>
            <a:lvl1pPr>
              <a:defRPr/>
            </a:lvl1pPr>
          </a:lstStyle>
          <a:p>
            <a:pPr rtl="0"/>
            <a:r>
              <a:rPr lang="fr-FR" noProof="0"/>
              <a:t>Modifiez le style du titre</a:t>
            </a:r>
          </a:p>
        </p:txBody>
      </p:sp>
      <p:sp>
        <p:nvSpPr>
          <p:cNvPr id="3" name="Espace réservé du texte 2"/>
          <p:cNvSpPr>
            <a:spLocks noGrp="1"/>
          </p:cNvSpPr>
          <p:nvPr>
            <p:ph type="body" idx="1" hasCustomPrompt="1"/>
          </p:nvPr>
        </p:nvSpPr>
        <p:spPr>
          <a:xfrm>
            <a:off x="973670" y="2218267"/>
            <a:ext cx="4709054" cy="576262"/>
          </a:xfrm>
        </p:spPr>
        <p:txBody>
          <a:bodyPr rtlCol="0"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dirty="0"/>
              <a:t>Modifiez les styles du texte du masque</a:t>
            </a:r>
          </a:p>
        </p:txBody>
      </p:sp>
      <p:sp>
        <p:nvSpPr>
          <p:cNvPr id="4" name="Espace réservé du contenu 3"/>
          <p:cNvSpPr>
            <a:spLocks noGrp="1"/>
          </p:cNvSpPr>
          <p:nvPr>
            <p:ph sz="half" idx="2" hasCustomPrompt="1"/>
          </p:nvPr>
        </p:nvSpPr>
        <p:spPr>
          <a:xfrm>
            <a:off x="685801" y="2870201"/>
            <a:ext cx="4996923" cy="2920998"/>
          </a:xfrm>
        </p:spPr>
        <p:txBody>
          <a:bodyPr rtlCol="0" anchor="t">
            <a:normAutofit/>
          </a:body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5" name="Espace réservé du texte 4"/>
          <p:cNvSpPr>
            <a:spLocks noGrp="1"/>
          </p:cNvSpPr>
          <p:nvPr>
            <p:ph type="body" sz="quarter" idx="3" hasCustomPrompt="1"/>
          </p:nvPr>
        </p:nvSpPr>
        <p:spPr>
          <a:xfrm>
            <a:off x="6096003" y="2226734"/>
            <a:ext cx="4722813" cy="576262"/>
          </a:xfrm>
        </p:spPr>
        <p:txBody>
          <a:bodyPr rtlCol="0"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dirty="0"/>
              <a:t>Modifiez les styles du texte du masque</a:t>
            </a:r>
          </a:p>
        </p:txBody>
      </p:sp>
      <p:sp>
        <p:nvSpPr>
          <p:cNvPr id="6" name="Espace réservé du contenu 5"/>
          <p:cNvSpPr>
            <a:spLocks noGrp="1"/>
          </p:cNvSpPr>
          <p:nvPr>
            <p:ph sz="quarter" idx="4" hasCustomPrompt="1"/>
          </p:nvPr>
        </p:nvSpPr>
        <p:spPr>
          <a:xfrm>
            <a:off x="5823483" y="2870201"/>
            <a:ext cx="4995334" cy="2920998"/>
          </a:xfrm>
        </p:spPr>
        <p:txBody>
          <a:bodyPr rtlCol="0" anchor="t">
            <a:normAutofit/>
          </a:body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7" name="Espace réservé de la date 6"/>
          <p:cNvSpPr>
            <a:spLocks noGrp="1"/>
          </p:cNvSpPr>
          <p:nvPr>
            <p:ph type="dt" sz="half" idx="10"/>
          </p:nvPr>
        </p:nvSpPr>
        <p:spPr/>
        <p:txBody>
          <a:bodyPr rtlCol="0"/>
          <a:lstStyle/>
          <a:p>
            <a:pPr rtl="0"/>
            <a:fld id="{B53BBEB9-2F0E-4D28-96B6-755C1FAFF991}" type="datetime1">
              <a:rPr lang="fr-FR" noProof="0" smtClean="0"/>
              <a:t>05/05/2022</a:t>
            </a:fld>
            <a:endParaRPr lang="fr-FR" noProof="0"/>
          </a:p>
        </p:txBody>
      </p:sp>
      <p:sp>
        <p:nvSpPr>
          <p:cNvPr id="8" name="Espace réservé du pied de page 7"/>
          <p:cNvSpPr>
            <a:spLocks noGrp="1"/>
          </p:cNvSpPr>
          <p:nvPr>
            <p:ph type="ftr" sz="quarter" idx="11"/>
          </p:nvPr>
        </p:nvSpPr>
        <p:spPr/>
        <p:txBody>
          <a:bodyPr rtlCol="0"/>
          <a:lstStyle/>
          <a:p>
            <a:pPr rtl="0"/>
            <a:endParaRPr lang="fr-FR" noProof="0"/>
          </a:p>
        </p:txBody>
      </p:sp>
      <p:sp>
        <p:nvSpPr>
          <p:cNvPr id="9" name="Espace réservé du numéro de diapositive 8"/>
          <p:cNvSpPr>
            <a:spLocks noGrp="1"/>
          </p:cNvSpPr>
          <p:nvPr>
            <p:ph type="sldNum" sz="quarter" idx="12"/>
          </p:nvPr>
        </p:nvSpPr>
        <p:spPr/>
        <p:txBody>
          <a:bodyPr rtlCol="0"/>
          <a:lstStyle/>
          <a:p>
            <a:pPr rtl="0"/>
            <a:fld id="{69E57DC2-970A-4B3E-BB1C-7A09969E49DF}" type="slidenum">
              <a:rPr lang="fr-FR" noProof="0" smtClean="0"/>
              <a:t>‹N°›</a:t>
            </a:fld>
            <a:endParaRPr lang="fr-FR" noProof="0"/>
          </a:p>
        </p:txBody>
      </p:sp>
    </p:spTree>
    <p:extLst>
      <p:ext uri="{BB962C8B-B14F-4D97-AF65-F5344CB8AC3E}">
        <p14:creationId xmlns:p14="http://schemas.microsoft.com/office/powerpoint/2010/main" val="19872993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uniquement">
    <p:spTree>
      <p:nvGrpSpPr>
        <p:cNvPr id="1" name=""/>
        <p:cNvGrpSpPr/>
        <p:nvPr/>
      </p:nvGrpSpPr>
      <p:grpSpPr>
        <a:xfrm>
          <a:off x="0" y="0"/>
          <a:ext cx="0" cy="0"/>
          <a:chOff x="0" y="0"/>
          <a:chExt cx="0" cy="0"/>
        </a:xfrm>
      </p:grpSpPr>
      <p:pic>
        <p:nvPicPr>
          <p:cNvPr id="6" name="Imag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re 1"/>
          <p:cNvSpPr>
            <a:spLocks noGrp="1"/>
          </p:cNvSpPr>
          <p:nvPr>
            <p:ph type="title"/>
          </p:nvPr>
        </p:nvSpPr>
        <p:spPr/>
        <p:txBody>
          <a:bodyPr rtlCol="0"/>
          <a:lstStyle/>
          <a:p>
            <a:pPr rtl="0"/>
            <a:r>
              <a:rPr lang="fr-FR" noProof="0"/>
              <a:t>Modifiez le style du titre</a:t>
            </a:r>
          </a:p>
        </p:txBody>
      </p:sp>
      <p:sp>
        <p:nvSpPr>
          <p:cNvPr id="3" name="Espace réservé de la date 2"/>
          <p:cNvSpPr>
            <a:spLocks noGrp="1"/>
          </p:cNvSpPr>
          <p:nvPr>
            <p:ph type="dt" sz="half" idx="10"/>
          </p:nvPr>
        </p:nvSpPr>
        <p:spPr/>
        <p:txBody>
          <a:bodyPr rtlCol="0"/>
          <a:lstStyle/>
          <a:p>
            <a:pPr rtl="0"/>
            <a:fld id="{28348738-1136-461C-9987-2AAB7C28135B}" type="datetime1">
              <a:rPr lang="fr-FR" noProof="0" smtClean="0"/>
              <a:t>05/05/2022</a:t>
            </a:fld>
            <a:endParaRPr lang="fr-FR" noProof="0"/>
          </a:p>
        </p:txBody>
      </p:sp>
      <p:sp>
        <p:nvSpPr>
          <p:cNvPr id="4" name="Espace réservé du pied de page 3"/>
          <p:cNvSpPr>
            <a:spLocks noGrp="1"/>
          </p:cNvSpPr>
          <p:nvPr>
            <p:ph type="ftr" sz="quarter" idx="11"/>
          </p:nvPr>
        </p:nvSpPr>
        <p:spPr/>
        <p:txBody>
          <a:bodyPr rtlCol="0"/>
          <a:lstStyle/>
          <a:p>
            <a:pPr rtl="0"/>
            <a:endParaRPr lang="fr-FR" noProof="0"/>
          </a:p>
        </p:txBody>
      </p:sp>
      <p:sp>
        <p:nvSpPr>
          <p:cNvPr id="5" name="Espace réservé du numéro de diapositive 4"/>
          <p:cNvSpPr>
            <a:spLocks noGrp="1"/>
          </p:cNvSpPr>
          <p:nvPr>
            <p:ph type="sldNum" sz="quarter" idx="12"/>
          </p:nvPr>
        </p:nvSpPr>
        <p:spPr/>
        <p:txBody>
          <a:bodyPr rtlCol="0"/>
          <a:lstStyle/>
          <a:p>
            <a:pPr rtl="0"/>
            <a:fld id="{69E57DC2-970A-4B3E-BB1C-7A09969E49DF}" type="slidenum">
              <a:rPr lang="fr-FR" noProof="0" smtClean="0"/>
              <a:t>‹N°›</a:t>
            </a:fld>
            <a:endParaRPr lang="fr-FR" noProof="0"/>
          </a:p>
        </p:txBody>
      </p:sp>
    </p:spTree>
    <p:extLst>
      <p:ext uri="{BB962C8B-B14F-4D97-AF65-F5344CB8AC3E}">
        <p14:creationId xmlns:p14="http://schemas.microsoft.com/office/powerpoint/2010/main" val="42405505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pic>
        <p:nvPicPr>
          <p:cNvPr id="5" name="Imag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Espace réservé de la date 1"/>
          <p:cNvSpPr>
            <a:spLocks noGrp="1"/>
          </p:cNvSpPr>
          <p:nvPr>
            <p:ph type="dt" sz="half" idx="10"/>
          </p:nvPr>
        </p:nvSpPr>
        <p:spPr/>
        <p:txBody>
          <a:bodyPr rtlCol="0"/>
          <a:lstStyle/>
          <a:p>
            <a:pPr rtl="0"/>
            <a:fld id="{959D84D8-0C42-40E5-A5EB-0CAAE06D58F3}" type="datetime1">
              <a:rPr lang="fr-FR" noProof="0" smtClean="0"/>
              <a:t>05/05/2022</a:t>
            </a:fld>
            <a:endParaRPr lang="fr-FR" noProof="0"/>
          </a:p>
        </p:txBody>
      </p:sp>
      <p:sp>
        <p:nvSpPr>
          <p:cNvPr id="3" name="Espace réservé du pied de page 2"/>
          <p:cNvSpPr>
            <a:spLocks noGrp="1"/>
          </p:cNvSpPr>
          <p:nvPr>
            <p:ph type="ftr" sz="quarter" idx="11"/>
          </p:nvPr>
        </p:nvSpPr>
        <p:spPr/>
        <p:txBody>
          <a:bodyPr rtlCol="0"/>
          <a:lstStyle/>
          <a:p>
            <a:pPr rtl="0"/>
            <a:endParaRPr lang="fr-FR" noProof="0"/>
          </a:p>
        </p:txBody>
      </p:sp>
      <p:sp>
        <p:nvSpPr>
          <p:cNvPr id="4" name="Espace réservé du numéro de diapositive 3"/>
          <p:cNvSpPr>
            <a:spLocks noGrp="1"/>
          </p:cNvSpPr>
          <p:nvPr>
            <p:ph type="sldNum" sz="quarter" idx="12"/>
          </p:nvPr>
        </p:nvSpPr>
        <p:spPr/>
        <p:txBody>
          <a:bodyPr rtlCol="0"/>
          <a:lstStyle/>
          <a:p>
            <a:pPr rtl="0"/>
            <a:fld id="{69E57DC2-970A-4B3E-BB1C-7A09969E49DF}" type="slidenum">
              <a:rPr lang="fr-FR" noProof="0" smtClean="0"/>
              <a:t>‹N°›</a:t>
            </a:fld>
            <a:endParaRPr lang="fr-FR" noProof="0"/>
          </a:p>
        </p:txBody>
      </p:sp>
    </p:spTree>
    <p:extLst>
      <p:ext uri="{BB962C8B-B14F-4D97-AF65-F5344CB8AC3E}">
        <p14:creationId xmlns:p14="http://schemas.microsoft.com/office/powerpoint/2010/main" val="32930739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pic>
        <p:nvPicPr>
          <p:cNvPr id="8" name="Imag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re 1"/>
          <p:cNvSpPr>
            <a:spLocks noGrp="1"/>
          </p:cNvSpPr>
          <p:nvPr>
            <p:ph type="title"/>
          </p:nvPr>
        </p:nvSpPr>
        <p:spPr>
          <a:xfrm>
            <a:off x="685800" y="2074333"/>
            <a:ext cx="3680885" cy="1371600"/>
          </a:xfrm>
        </p:spPr>
        <p:txBody>
          <a:bodyPr rtlCol="0" anchor="b">
            <a:normAutofit/>
          </a:bodyPr>
          <a:lstStyle>
            <a:lvl1pPr algn="l">
              <a:defRPr sz="2400" b="0"/>
            </a:lvl1pPr>
          </a:lstStyle>
          <a:p>
            <a:pPr rtl="0"/>
            <a:r>
              <a:rPr lang="fr-FR" noProof="0"/>
              <a:t>Modifiez le style du titre</a:t>
            </a:r>
          </a:p>
        </p:txBody>
      </p:sp>
      <p:sp>
        <p:nvSpPr>
          <p:cNvPr id="3" name="Espace réservé du contenu 2"/>
          <p:cNvSpPr>
            <a:spLocks noGrp="1"/>
          </p:cNvSpPr>
          <p:nvPr>
            <p:ph idx="1" hasCustomPrompt="1"/>
          </p:nvPr>
        </p:nvSpPr>
        <p:spPr>
          <a:xfrm>
            <a:off x="4648201" y="609601"/>
            <a:ext cx="6169026" cy="5181600"/>
          </a:xfrm>
        </p:spPr>
        <p:txBody>
          <a:bodyPr rtlCol="0" anchor="ctr">
            <a:normAutofit/>
          </a:body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4" name="Espace réservé du texte 3"/>
          <p:cNvSpPr>
            <a:spLocks noGrp="1"/>
          </p:cNvSpPr>
          <p:nvPr>
            <p:ph type="body" sz="half" idx="2" hasCustomPrompt="1"/>
          </p:nvPr>
        </p:nvSpPr>
        <p:spPr>
          <a:xfrm>
            <a:off x="685800" y="3445933"/>
            <a:ext cx="3680885" cy="1828800"/>
          </a:xfrm>
        </p:spPr>
        <p:txBody>
          <a:bodyPr rtlCol="0"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fr-FR" noProof="0"/>
              <a:t>Modifiez les styles du texte du masque</a:t>
            </a:r>
          </a:p>
        </p:txBody>
      </p:sp>
      <p:sp>
        <p:nvSpPr>
          <p:cNvPr id="5" name="Espace réservé de la date 4"/>
          <p:cNvSpPr>
            <a:spLocks noGrp="1"/>
          </p:cNvSpPr>
          <p:nvPr>
            <p:ph type="dt" sz="half" idx="10"/>
          </p:nvPr>
        </p:nvSpPr>
        <p:spPr/>
        <p:txBody>
          <a:bodyPr rtlCol="0"/>
          <a:lstStyle/>
          <a:p>
            <a:pPr rtl="0"/>
            <a:fld id="{42DF6B27-F045-412B-B315-90E50B9CAD82}" type="datetime1">
              <a:rPr lang="fr-FR" noProof="0" smtClean="0"/>
              <a:t>05/05/2022</a:t>
            </a:fld>
            <a:endParaRPr lang="fr-FR" noProof="0"/>
          </a:p>
        </p:txBody>
      </p:sp>
      <p:sp>
        <p:nvSpPr>
          <p:cNvPr id="6" name="Espace réservé du pied de page 5"/>
          <p:cNvSpPr>
            <a:spLocks noGrp="1"/>
          </p:cNvSpPr>
          <p:nvPr>
            <p:ph type="ftr" sz="quarter" idx="11"/>
          </p:nvPr>
        </p:nvSpPr>
        <p:spPr/>
        <p:txBody>
          <a:bodyPr rtlCol="0"/>
          <a:lstStyle/>
          <a:p>
            <a:pPr rtl="0"/>
            <a:endParaRPr lang="fr-FR" noProof="0"/>
          </a:p>
        </p:txBody>
      </p:sp>
      <p:sp>
        <p:nvSpPr>
          <p:cNvPr id="7" name="Espace réservé du numéro de diapositive 6"/>
          <p:cNvSpPr>
            <a:spLocks noGrp="1"/>
          </p:cNvSpPr>
          <p:nvPr>
            <p:ph type="sldNum" sz="quarter" idx="12"/>
          </p:nvPr>
        </p:nvSpPr>
        <p:spPr/>
        <p:txBody>
          <a:bodyPr rtlCol="0"/>
          <a:lstStyle/>
          <a:p>
            <a:pPr rtl="0"/>
            <a:fld id="{69E57DC2-970A-4B3E-BB1C-7A09969E49DF}" type="slidenum">
              <a:rPr lang="fr-FR" noProof="0" smtClean="0"/>
              <a:pPr rtl="0"/>
              <a:t>‹N°›</a:t>
            </a:fld>
            <a:endParaRPr lang="fr-FR" noProof="0"/>
          </a:p>
        </p:txBody>
      </p:sp>
    </p:spTree>
    <p:extLst>
      <p:ext uri="{BB962C8B-B14F-4D97-AF65-F5344CB8AC3E}">
        <p14:creationId xmlns:p14="http://schemas.microsoft.com/office/powerpoint/2010/main" val="11409764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pic>
        <p:nvPicPr>
          <p:cNvPr id="8" name="Imag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re 1"/>
          <p:cNvSpPr>
            <a:spLocks noGrp="1"/>
          </p:cNvSpPr>
          <p:nvPr>
            <p:ph type="title"/>
          </p:nvPr>
        </p:nvSpPr>
        <p:spPr>
          <a:xfrm>
            <a:off x="685800" y="1600200"/>
            <a:ext cx="6164653" cy="1371600"/>
          </a:xfrm>
        </p:spPr>
        <p:txBody>
          <a:bodyPr rtlCol="0" anchor="b">
            <a:normAutofit/>
          </a:bodyPr>
          <a:lstStyle>
            <a:lvl1pPr algn="l">
              <a:defRPr sz="2800" b="0"/>
            </a:lvl1pPr>
          </a:lstStyle>
          <a:p>
            <a:pPr rtl="0"/>
            <a:r>
              <a:rPr lang="fr-FR" noProof="0"/>
              <a:t>Modifiez le style du titre</a:t>
            </a:r>
          </a:p>
        </p:txBody>
      </p:sp>
      <p:sp>
        <p:nvSpPr>
          <p:cNvPr id="14" name="Espace réservé d’image 2"/>
          <p:cNvSpPr>
            <a:spLocks noGrp="1" noChangeAspect="1"/>
          </p:cNvSpPr>
          <p:nvPr>
            <p:ph type="pic" idx="1" hasCustomPrompt="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fr-FR" noProof="0"/>
              <a:t>Cliquez sur l’icône pour ajouter une image</a:t>
            </a:r>
          </a:p>
        </p:txBody>
      </p:sp>
      <p:sp>
        <p:nvSpPr>
          <p:cNvPr id="4" name="Espace réservé du texte 3"/>
          <p:cNvSpPr>
            <a:spLocks noGrp="1"/>
          </p:cNvSpPr>
          <p:nvPr>
            <p:ph type="body" sz="half" idx="2" hasCustomPrompt="1"/>
          </p:nvPr>
        </p:nvSpPr>
        <p:spPr>
          <a:xfrm>
            <a:off x="685800" y="2971800"/>
            <a:ext cx="6164653" cy="1828800"/>
          </a:xfrm>
        </p:spPr>
        <p:txBody>
          <a:bodyPr rtlCol="0"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fr-FR" noProof="0"/>
              <a:t>Modifiez les styles du texte du masque</a:t>
            </a:r>
          </a:p>
        </p:txBody>
      </p:sp>
      <p:sp>
        <p:nvSpPr>
          <p:cNvPr id="5" name="Espace réservé de la date 4"/>
          <p:cNvSpPr>
            <a:spLocks noGrp="1"/>
          </p:cNvSpPr>
          <p:nvPr>
            <p:ph type="dt" sz="half" idx="10"/>
          </p:nvPr>
        </p:nvSpPr>
        <p:spPr/>
        <p:txBody>
          <a:bodyPr rtlCol="0"/>
          <a:lstStyle/>
          <a:p>
            <a:pPr rtl="0"/>
            <a:fld id="{8D07AA46-6F2C-4158-AF1F-E05D54FF2249}" type="datetime1">
              <a:rPr lang="fr-FR" noProof="0" smtClean="0"/>
              <a:t>05/05/2022</a:t>
            </a:fld>
            <a:endParaRPr lang="fr-FR" noProof="0"/>
          </a:p>
        </p:txBody>
      </p:sp>
      <p:sp>
        <p:nvSpPr>
          <p:cNvPr id="6" name="Espace réservé du pied de page 5"/>
          <p:cNvSpPr>
            <a:spLocks noGrp="1"/>
          </p:cNvSpPr>
          <p:nvPr>
            <p:ph type="ftr" sz="quarter" idx="11"/>
          </p:nvPr>
        </p:nvSpPr>
        <p:spPr/>
        <p:txBody>
          <a:bodyPr rtlCol="0"/>
          <a:lstStyle/>
          <a:p>
            <a:pPr rtl="0"/>
            <a:endParaRPr lang="fr-FR" noProof="0"/>
          </a:p>
        </p:txBody>
      </p:sp>
      <p:sp>
        <p:nvSpPr>
          <p:cNvPr id="7" name="Espace réservé du numéro de diapositive 6"/>
          <p:cNvSpPr>
            <a:spLocks noGrp="1"/>
          </p:cNvSpPr>
          <p:nvPr>
            <p:ph type="sldNum" sz="quarter" idx="12"/>
          </p:nvPr>
        </p:nvSpPr>
        <p:spPr/>
        <p:txBody>
          <a:bodyPr rtlCol="0"/>
          <a:lstStyle/>
          <a:p>
            <a:pPr rtl="0"/>
            <a:fld id="{69E57DC2-970A-4B3E-BB1C-7A09969E49DF}" type="slidenum">
              <a:rPr lang="fr-FR" noProof="0" smtClean="0"/>
              <a:pPr rtl="0"/>
              <a:t>‹N°›</a:t>
            </a:fld>
            <a:endParaRPr lang="fr-FR" noProof="0"/>
          </a:p>
        </p:txBody>
      </p:sp>
    </p:spTree>
    <p:extLst>
      <p:ext uri="{BB962C8B-B14F-4D97-AF65-F5344CB8AC3E}">
        <p14:creationId xmlns:p14="http://schemas.microsoft.com/office/powerpoint/2010/main" val="21790806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pPr rtl="0"/>
            <a:r>
              <a:rPr lang="fr-FR" noProof="0"/>
              <a:t>Modifiez le style du titre</a:t>
            </a:r>
          </a:p>
        </p:txBody>
      </p:sp>
      <p:sp>
        <p:nvSpPr>
          <p:cNvPr id="3" name="Espace réservé du texte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4" name="Espace réservé de la date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pPr rtl="0"/>
            <a:fld id="{829BA45B-2399-49E0-A6E1-836DF3F122F3}" type="datetime1">
              <a:rPr lang="fr-FR" noProof="0" smtClean="0"/>
              <a:t>05/05/2022</a:t>
            </a:fld>
            <a:endParaRPr lang="fr-FR" noProof="0"/>
          </a:p>
        </p:txBody>
      </p:sp>
      <p:sp>
        <p:nvSpPr>
          <p:cNvPr id="5" name="Espace réservé du pied de page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pPr rtl="0"/>
            <a:endParaRPr lang="fr-FR" noProof="0"/>
          </a:p>
        </p:txBody>
      </p:sp>
      <p:sp>
        <p:nvSpPr>
          <p:cNvPr id="6" name="Espace réservé du numéro de diapositive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pPr rtl="0"/>
            <a:fld id="{69E57DC2-970A-4B3E-BB1C-7A09969E49DF}" type="slidenum">
              <a:rPr lang="fr-FR" noProof="0" smtClean="0"/>
              <a:pPr rtl="0"/>
              <a:t>‹N°›</a:t>
            </a:fld>
            <a:endParaRPr lang="fr-FR" noProof="0"/>
          </a:p>
        </p:txBody>
      </p:sp>
    </p:spTree>
    <p:extLst>
      <p:ext uri="{BB962C8B-B14F-4D97-AF65-F5344CB8AC3E}">
        <p14:creationId xmlns:p14="http://schemas.microsoft.com/office/powerpoint/2010/main" val="645065765"/>
      </p:ext>
    </p:extLst>
  </p:cSld>
  <p:clrMap bg1="dk1" tx1="lt1" bg2="dk2" tx2="lt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 id="2147483756" r:id="rId12"/>
    <p:sldLayoutId id="2147483757" r:id="rId13"/>
    <p:sldLayoutId id="2147483758" r:id="rId14"/>
    <p:sldLayoutId id="2147483759" r:id="rId15"/>
    <p:sldLayoutId id="2147483760" r:id="rId16"/>
    <p:sldLayoutId id="2147483761" r:id="rId17"/>
  </p:sldLayoutIdLst>
  <p:hf sldNum="0" hdr="0" ftr="0" dt="0"/>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2" Type="http://schemas.openxmlformats.org/officeDocument/2006/relationships/hyperlink" Target="https://1drv.ms/u/s!AsMC2IAS3C56i8cPwl2V3RSX5Jdhtg?e=gHUfIz"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microsoft.com/office/2007/relationships/hdphoto" Target="../media/hdphoto1.wdp"/></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5.xml"/><Relationship Id="rId4" Type="http://schemas.openxmlformats.org/officeDocument/2006/relationships/image" Target="../media/image27.png"/></Relationships>
</file>

<file path=ppt/slides/_rels/slide4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50.svg"/><Relationship Id="rId2" Type="http://schemas.openxmlformats.org/officeDocument/2006/relationships/image" Target="../media/image45.png"/><Relationship Id="rId1" Type="http://schemas.openxmlformats.org/officeDocument/2006/relationships/slideLayout" Target="../slideLayouts/slideLayout4.xml"/><Relationship Id="rId6" Type="http://schemas.openxmlformats.org/officeDocument/2006/relationships/image" Target="../media/image49.png"/><Relationship Id="rId5" Type="http://schemas.openxmlformats.org/officeDocument/2006/relationships/image" Target="../media/image48.svg"/><Relationship Id="rId4" Type="http://schemas.openxmlformats.org/officeDocument/2006/relationships/image" Target="../media/image47.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55.svg"/><Relationship Id="rId2" Type="http://schemas.openxmlformats.org/officeDocument/2006/relationships/image" Target="../media/image54.png"/><Relationship Id="rId1" Type="http://schemas.openxmlformats.org/officeDocument/2006/relationships/slideLayout" Target="../slideLayouts/slideLayout2.xml"/><Relationship Id="rId5" Type="http://schemas.openxmlformats.org/officeDocument/2006/relationships/image" Target="../media/image57.svg"/><Relationship Id="rId4" Type="http://schemas.openxmlformats.org/officeDocument/2006/relationships/image" Target="../media/image56.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hyperlink" Target="https://dev.epicgames.com/community/learning?industry=games" TargetMode="External"/><Relationship Id="rId2" Type="http://schemas.openxmlformats.org/officeDocument/2006/relationships/hyperlink" Target="https://docs.unrealengine.com/5.0/en-US/" TargetMode="External"/><Relationship Id="rId1" Type="http://schemas.openxmlformats.org/officeDocument/2006/relationships/slideLayout" Target="../slideLayouts/slideLayout2.xml"/><Relationship Id="rId4" Type="http://schemas.openxmlformats.org/officeDocument/2006/relationships/hyperlink" Target="https://1drv.ms/u/s!AsMC2IAS3C56i8cQcB_phsLqZ9NSXg?e=IjxTxd" TargetMode="External"/></Relationships>
</file>

<file path=ppt/slides/_rels/slide94.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descr="ciel la nuit avec montagnes loin à l’horizon">
            <a:extLst>
              <a:ext uri="{FF2B5EF4-FFF2-40B4-BE49-F238E27FC236}">
                <a16:creationId xmlns:a16="http://schemas.microsoft.com/office/drawing/2014/main" id="{7C454B0C-0819-4D56-9275-BCE254DA659D}"/>
              </a:ext>
            </a:extLst>
          </p:cNvPr>
          <p:cNvPicPr>
            <a:picLocks noChangeAspect="1"/>
          </p:cNvPicPr>
          <p:nvPr/>
        </p:nvPicPr>
        <p:blipFill rotWithShape="1">
          <a:blip r:embed="rId3">
            <a:alphaModFix amt="20000"/>
            <a:extLst>
              <a:ext uri="{28A0092B-C50C-407E-A947-70E740481C1C}">
                <a14:useLocalDpi xmlns:a14="http://schemas.microsoft.com/office/drawing/2010/main"/>
              </a:ext>
            </a:extLst>
          </a:blip>
          <a:srcRect/>
          <a:stretch/>
        </p:blipFill>
        <p:spPr>
          <a:xfrm>
            <a:off x="20" y="10"/>
            <a:ext cx="12191980" cy="6857990"/>
          </a:xfrm>
          <a:prstGeom prst="rect">
            <a:avLst/>
          </a:prstGeom>
        </p:spPr>
      </p:pic>
      <p:sp>
        <p:nvSpPr>
          <p:cNvPr id="2" name="Titre 1">
            <a:extLst>
              <a:ext uri="{FF2B5EF4-FFF2-40B4-BE49-F238E27FC236}">
                <a16:creationId xmlns:a16="http://schemas.microsoft.com/office/drawing/2014/main" id="{340C7600-5BA8-4A54-887F-74AF87750A31}"/>
              </a:ext>
            </a:extLst>
          </p:cNvPr>
          <p:cNvSpPr>
            <a:spLocks noGrp="1"/>
          </p:cNvSpPr>
          <p:nvPr>
            <p:ph type="ctrTitle"/>
          </p:nvPr>
        </p:nvSpPr>
        <p:spPr>
          <a:xfrm>
            <a:off x="3962399" y="2554817"/>
            <a:ext cx="7197726" cy="2421464"/>
          </a:xfrm>
        </p:spPr>
        <p:txBody>
          <a:bodyPr rtlCol="0">
            <a:normAutofit/>
          </a:bodyPr>
          <a:lstStyle/>
          <a:p>
            <a:pPr rtl="0"/>
            <a:r>
              <a:rPr lang="fr-FR" b="1" dirty="0"/>
              <a:t>Développement de jeux avec UE5</a:t>
            </a:r>
          </a:p>
        </p:txBody>
      </p:sp>
      <p:pic>
        <p:nvPicPr>
          <p:cNvPr id="1026" name="Picture 2" descr="Afficher l’image source">
            <a:extLst>
              <a:ext uri="{FF2B5EF4-FFF2-40B4-BE49-F238E27FC236}">
                <a16:creationId xmlns:a16="http://schemas.microsoft.com/office/drawing/2014/main" id="{6CAE06DA-418F-451A-B1D8-DF2B83304A0C}"/>
              </a:ext>
            </a:extLst>
          </p:cNvPr>
          <p:cNvPicPr>
            <a:picLocks noChangeAspect="1" noChangeArrowheads="1"/>
          </p:cNvPicPr>
          <p:nvPr/>
        </p:nvPicPr>
        <p:blipFill>
          <a:blip r:embed="rId4">
            <a:lum bright="70000" contrast="-70000"/>
            <a:extLst>
              <a:ext uri="{28A0092B-C50C-407E-A947-70E740481C1C}">
                <a14:useLocalDpi xmlns:a14="http://schemas.microsoft.com/office/drawing/2010/main" val="0"/>
              </a:ext>
            </a:extLst>
          </a:blip>
          <a:srcRect/>
          <a:stretch>
            <a:fillRect/>
          </a:stretch>
        </p:blipFill>
        <p:spPr bwMode="auto">
          <a:xfrm>
            <a:off x="232340" y="1133182"/>
            <a:ext cx="1357575" cy="1357575"/>
          </a:xfrm>
          <a:prstGeom prst="rect">
            <a:avLst/>
          </a:prstGeom>
          <a:noFill/>
        </p:spPr>
      </p:pic>
    </p:spTree>
    <p:extLst>
      <p:ext uri="{BB962C8B-B14F-4D97-AF65-F5344CB8AC3E}">
        <p14:creationId xmlns:p14="http://schemas.microsoft.com/office/powerpoint/2010/main" val="34177214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125C9AE-8D3F-499F-BDDC-ED3240D24AF2}"/>
              </a:ext>
            </a:extLst>
          </p:cNvPr>
          <p:cNvSpPr>
            <a:spLocks noGrp="1"/>
          </p:cNvSpPr>
          <p:nvPr>
            <p:ph type="title"/>
          </p:nvPr>
        </p:nvSpPr>
        <p:spPr/>
        <p:txBody>
          <a:bodyPr/>
          <a:lstStyle/>
          <a:p>
            <a:r>
              <a:rPr lang="fr-FR" dirty="0"/>
              <a:t>Commençons !</a:t>
            </a:r>
          </a:p>
        </p:txBody>
      </p:sp>
      <p:sp>
        <p:nvSpPr>
          <p:cNvPr id="3" name="Espace réservé du contenu 2">
            <a:extLst>
              <a:ext uri="{FF2B5EF4-FFF2-40B4-BE49-F238E27FC236}">
                <a16:creationId xmlns:a16="http://schemas.microsoft.com/office/drawing/2014/main" id="{738C6290-A5CF-456D-BF4E-B9E674B00FA9}"/>
              </a:ext>
            </a:extLst>
          </p:cNvPr>
          <p:cNvSpPr>
            <a:spLocks noGrp="1"/>
          </p:cNvSpPr>
          <p:nvPr>
            <p:ph idx="1"/>
          </p:nvPr>
        </p:nvSpPr>
        <p:spPr/>
        <p:txBody>
          <a:bodyPr/>
          <a:lstStyle/>
          <a:p>
            <a:pPr marL="0" indent="0">
              <a:buNone/>
            </a:pPr>
            <a:r>
              <a:rPr lang="fr-FR" dirty="0"/>
              <a:t>L’exemple que l’on va traiter : un jeu de course</a:t>
            </a:r>
          </a:p>
          <a:p>
            <a:pPr lvl="1"/>
            <a:endParaRPr lang="fr-FR" dirty="0"/>
          </a:p>
          <a:p>
            <a:pPr marL="0" indent="0">
              <a:buNone/>
            </a:pPr>
            <a:r>
              <a:rPr lang="fr-FR" dirty="0"/>
              <a:t>Mais on ne code pas tout de suite, d’abord on réfléchit !</a:t>
            </a:r>
          </a:p>
          <a:p>
            <a:r>
              <a:rPr lang="fr-FR" dirty="0"/>
              <a:t>Quelle tête aura le circuit ? Dessinez une jolie boucle pour avoir une idée !</a:t>
            </a:r>
          </a:p>
          <a:p>
            <a:r>
              <a:rPr lang="fr-FR" dirty="0"/>
              <a:t>De quoi a-t-on besoin ?</a:t>
            </a:r>
          </a:p>
          <a:p>
            <a:pPr lvl="1"/>
            <a:endParaRPr lang="fr-FR" dirty="0"/>
          </a:p>
          <a:p>
            <a:pPr marL="0" indent="0">
              <a:buNone/>
            </a:pPr>
            <a:r>
              <a:rPr lang="fr-FR" dirty="0"/>
              <a:t>Projet : </a:t>
            </a:r>
            <a:r>
              <a:rPr lang="fr-FR" dirty="0">
                <a:hlinkClick r:id="rId2"/>
              </a:rPr>
              <a:t>https://1drv.ms/u/s!AsMC2IAS3C56i8cPwl2V3RSX5Jdhtg?e=gHUfIz</a:t>
            </a:r>
            <a:r>
              <a:rPr lang="fr-FR" dirty="0"/>
              <a:t> </a:t>
            </a:r>
          </a:p>
        </p:txBody>
      </p:sp>
    </p:spTree>
    <p:extLst>
      <p:ext uri="{BB962C8B-B14F-4D97-AF65-F5344CB8AC3E}">
        <p14:creationId xmlns:p14="http://schemas.microsoft.com/office/powerpoint/2010/main" val="15630151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FF7FEB5-6380-4BFA-BA2E-41074835D7B8}"/>
              </a:ext>
            </a:extLst>
          </p:cNvPr>
          <p:cNvSpPr>
            <a:spLocks noGrp="1"/>
          </p:cNvSpPr>
          <p:nvPr>
            <p:ph type="title"/>
          </p:nvPr>
        </p:nvSpPr>
        <p:spPr/>
        <p:txBody>
          <a:bodyPr/>
          <a:lstStyle/>
          <a:p>
            <a:r>
              <a:rPr lang="fr-FR" dirty="0"/>
              <a:t>Premiers Pas</a:t>
            </a:r>
          </a:p>
        </p:txBody>
      </p:sp>
      <p:sp>
        <p:nvSpPr>
          <p:cNvPr id="3" name="Espace réservé du contenu 2">
            <a:extLst>
              <a:ext uri="{FF2B5EF4-FFF2-40B4-BE49-F238E27FC236}">
                <a16:creationId xmlns:a16="http://schemas.microsoft.com/office/drawing/2014/main" id="{492AAD9C-89F0-4F4E-9404-055066E14CC9}"/>
              </a:ext>
            </a:extLst>
          </p:cNvPr>
          <p:cNvSpPr>
            <a:spLocks noGrp="1"/>
          </p:cNvSpPr>
          <p:nvPr>
            <p:ph sz="half" idx="1"/>
          </p:nvPr>
        </p:nvSpPr>
        <p:spPr/>
        <p:txBody>
          <a:bodyPr>
            <a:normAutofit fontScale="85000" lnSpcReduction="20000"/>
          </a:bodyPr>
          <a:lstStyle/>
          <a:p>
            <a:pPr marL="0" indent="0">
              <a:buNone/>
            </a:pPr>
            <a:r>
              <a:rPr lang="fr-FR" dirty="0"/>
              <a:t>Interface par défaut</a:t>
            </a:r>
          </a:p>
          <a:p>
            <a:pPr marL="342900" indent="-342900">
              <a:buFont typeface="+mj-lt"/>
              <a:buAutoNum type="arabicPeriod"/>
            </a:pPr>
            <a:r>
              <a:rPr lang="fr-FR" dirty="0"/>
              <a:t>Barre des menus</a:t>
            </a:r>
          </a:p>
          <a:p>
            <a:pPr marL="342900" indent="-342900">
              <a:buFont typeface="+mj-lt"/>
              <a:buAutoNum type="arabicPeriod"/>
            </a:pPr>
            <a:r>
              <a:rPr lang="fr-FR" dirty="0"/>
              <a:t>Outils principaux (Mode d’édition, ajout d’</a:t>
            </a:r>
            <a:r>
              <a:rPr lang="fr-FR" b="1" dirty="0"/>
              <a:t>Actors</a:t>
            </a:r>
            <a:r>
              <a:rPr lang="fr-FR" dirty="0"/>
              <a:t>, paramètres, lancement,…)</a:t>
            </a:r>
          </a:p>
          <a:p>
            <a:pPr marL="342900" indent="-342900">
              <a:buFont typeface="+mj-lt"/>
              <a:buAutoNum type="arabicPeriod"/>
            </a:pPr>
            <a:r>
              <a:rPr lang="fr-FR" dirty="0" err="1"/>
              <a:t>Viewport</a:t>
            </a:r>
            <a:endParaRPr lang="fr-FR" dirty="0"/>
          </a:p>
          <a:p>
            <a:pPr marL="342900" indent="-342900">
              <a:buFont typeface="+mj-lt"/>
              <a:buAutoNum type="arabicPeriod"/>
            </a:pPr>
            <a:r>
              <a:rPr lang="fr-FR" dirty="0"/>
              <a:t>Content Browser (Explorateur de fichiers du projet, création de nouveaux éléments, …)</a:t>
            </a:r>
          </a:p>
          <a:p>
            <a:pPr marL="342900" indent="-342900">
              <a:buFont typeface="+mj-lt"/>
              <a:buAutoNum type="arabicPeriod"/>
            </a:pPr>
            <a:r>
              <a:rPr lang="fr-FR" dirty="0"/>
              <a:t>Barre de statut</a:t>
            </a:r>
          </a:p>
          <a:p>
            <a:pPr marL="342900" indent="-342900">
              <a:buFont typeface="+mj-lt"/>
              <a:buAutoNum type="arabicPeriod"/>
            </a:pPr>
            <a:r>
              <a:rPr lang="fr-FR" dirty="0" err="1"/>
              <a:t>Outliner</a:t>
            </a:r>
            <a:r>
              <a:rPr lang="fr-FR" dirty="0"/>
              <a:t> (hiérarchie des acteurs)</a:t>
            </a:r>
          </a:p>
          <a:p>
            <a:pPr marL="342900" indent="-342900">
              <a:buFont typeface="+mj-lt"/>
              <a:buAutoNum type="arabicPeriod"/>
            </a:pPr>
            <a:r>
              <a:rPr lang="fr-FR" dirty="0"/>
              <a:t>Panneau Détails (paramétrage des acteurs)</a:t>
            </a:r>
          </a:p>
          <a:p>
            <a:pPr marL="342900" indent="-342900">
              <a:buFont typeface="+mj-lt"/>
              <a:buAutoNum type="arabicPeriod"/>
            </a:pPr>
            <a:endParaRPr lang="fr-FR" dirty="0"/>
          </a:p>
          <a:p>
            <a:pPr marL="0" indent="0">
              <a:buNone/>
            </a:pPr>
            <a:r>
              <a:rPr lang="fr-FR" dirty="0"/>
              <a:t>Toutes les longueurs dans le moteur sont exprimées en </a:t>
            </a:r>
            <a:r>
              <a:rPr lang="fr-FR" b="1" dirty="0"/>
              <a:t>cm</a:t>
            </a:r>
          </a:p>
        </p:txBody>
      </p:sp>
      <p:pic>
        <p:nvPicPr>
          <p:cNvPr id="1026" name="Picture 2">
            <a:extLst>
              <a:ext uri="{FF2B5EF4-FFF2-40B4-BE49-F238E27FC236}">
                <a16:creationId xmlns:a16="http://schemas.microsoft.com/office/drawing/2014/main" id="{298887F4-964E-4363-9065-3D54958C2D34}"/>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5821362" y="1858188"/>
            <a:ext cx="6125976" cy="40524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93224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90FF4D6-9104-4617-9020-F485D31A2061}"/>
              </a:ext>
            </a:extLst>
          </p:cNvPr>
          <p:cNvSpPr>
            <a:spLocks noGrp="1"/>
          </p:cNvSpPr>
          <p:nvPr>
            <p:ph type="title"/>
          </p:nvPr>
        </p:nvSpPr>
        <p:spPr/>
        <p:txBody>
          <a:bodyPr/>
          <a:lstStyle/>
          <a:p>
            <a:r>
              <a:rPr lang="fr-FR" dirty="0"/>
              <a:t>Commandes de base du </a:t>
            </a:r>
            <a:r>
              <a:rPr lang="fr-FR" dirty="0" err="1"/>
              <a:t>viewport</a:t>
            </a:r>
            <a:endParaRPr lang="fr-FR" dirty="0"/>
          </a:p>
        </p:txBody>
      </p:sp>
      <p:sp>
        <p:nvSpPr>
          <p:cNvPr id="3" name="Espace réservé du contenu 2">
            <a:extLst>
              <a:ext uri="{FF2B5EF4-FFF2-40B4-BE49-F238E27FC236}">
                <a16:creationId xmlns:a16="http://schemas.microsoft.com/office/drawing/2014/main" id="{704E6BDB-6492-44CF-8ED9-E17F1BA7B3FA}"/>
              </a:ext>
            </a:extLst>
          </p:cNvPr>
          <p:cNvSpPr>
            <a:spLocks noGrp="1"/>
          </p:cNvSpPr>
          <p:nvPr>
            <p:ph sz="half" idx="1"/>
          </p:nvPr>
        </p:nvSpPr>
        <p:spPr/>
        <p:txBody>
          <a:bodyPr>
            <a:normAutofit fontScale="92500"/>
          </a:bodyPr>
          <a:lstStyle/>
          <a:p>
            <a:pPr marL="342900" indent="-342900">
              <a:buFont typeface="+mj-lt"/>
              <a:buAutoNum type="arabicPeriod"/>
            </a:pPr>
            <a:r>
              <a:rPr lang="fr-FR" dirty="0"/>
              <a:t>Modes de la caméra</a:t>
            </a:r>
          </a:p>
          <a:p>
            <a:pPr lvl="1"/>
            <a:r>
              <a:rPr lang="fr-FR" dirty="0"/>
              <a:t>Perspective, orthographique</a:t>
            </a:r>
          </a:p>
          <a:p>
            <a:pPr marL="342900" indent="-342900">
              <a:buFont typeface="+mj-lt"/>
              <a:buAutoNum type="arabicPeriod"/>
            </a:pPr>
            <a:r>
              <a:rPr lang="fr-FR" dirty="0"/>
              <a:t>Modes de vue</a:t>
            </a:r>
          </a:p>
          <a:p>
            <a:pPr lvl="1"/>
            <a:r>
              <a:rPr lang="fr-FR" dirty="0"/>
              <a:t>Lit (rendu comme en jeu), </a:t>
            </a:r>
            <a:r>
              <a:rPr lang="fr-FR" dirty="0" err="1"/>
              <a:t>Unlit</a:t>
            </a:r>
            <a:r>
              <a:rPr lang="fr-FR" dirty="0"/>
              <a:t> (sans </a:t>
            </a:r>
            <a:r>
              <a:rPr lang="fr-FR" dirty="0" err="1"/>
              <a:t>shaders</a:t>
            </a:r>
            <a:r>
              <a:rPr lang="fr-FR" dirty="0"/>
              <a:t>), fil de fer, éclairages seulement, collisions, complexité, …</a:t>
            </a:r>
          </a:p>
          <a:p>
            <a:pPr marL="342900" indent="-342900">
              <a:buFont typeface="+mj-lt"/>
              <a:buAutoNum type="arabicPeriod"/>
            </a:pPr>
            <a:r>
              <a:rPr lang="fr-FR" dirty="0"/>
              <a:t>Modes d’édition</a:t>
            </a:r>
          </a:p>
          <a:p>
            <a:pPr marL="800100" lvl="1" indent="-342900">
              <a:buFont typeface="+mj-lt"/>
              <a:buAutoNum type="arabicPeriod"/>
            </a:pPr>
            <a:r>
              <a:rPr lang="fr-FR" dirty="0"/>
              <a:t>Sélection, déplacement, rotation, mise à l’échelle</a:t>
            </a:r>
          </a:p>
          <a:p>
            <a:pPr marL="800100" lvl="1" indent="-342900">
              <a:buFont typeface="+mj-lt"/>
              <a:buAutoNum type="arabicPeriod"/>
            </a:pPr>
            <a:r>
              <a:rPr lang="fr-FR" dirty="0" err="1"/>
              <a:t>Snapping</a:t>
            </a:r>
            <a:r>
              <a:rPr lang="fr-FR" dirty="0"/>
              <a:t> : incrément fixe pour les modification (Par exemple, déplacer par pas de 10 cm)</a:t>
            </a:r>
          </a:p>
          <a:p>
            <a:pPr marL="342900" indent="-342900">
              <a:buFont typeface="+mj-lt"/>
              <a:buAutoNum type="arabicPeriod"/>
            </a:pPr>
            <a:r>
              <a:rPr lang="fr-FR" dirty="0"/>
              <a:t>Vitesse de mouvement de la caméra</a:t>
            </a:r>
          </a:p>
        </p:txBody>
      </p:sp>
      <p:pic>
        <p:nvPicPr>
          <p:cNvPr id="10" name="Espace réservé du contenu 9">
            <a:extLst>
              <a:ext uri="{FF2B5EF4-FFF2-40B4-BE49-F238E27FC236}">
                <a16:creationId xmlns:a16="http://schemas.microsoft.com/office/drawing/2014/main" id="{168B9591-4EC6-49FF-B4E4-27F90BDB7AFE}"/>
              </a:ext>
            </a:extLst>
          </p:cNvPr>
          <p:cNvPicPr>
            <a:picLocks noGrp="1" noChangeAspect="1"/>
          </p:cNvPicPr>
          <p:nvPr>
            <p:ph sz="half" idx="2"/>
          </p:nvPr>
        </p:nvPicPr>
        <p:blipFill>
          <a:blip r:embed="rId2"/>
          <a:stretch>
            <a:fillRect/>
          </a:stretch>
        </p:blipFill>
        <p:spPr>
          <a:xfrm>
            <a:off x="5821363" y="3749785"/>
            <a:ext cx="4995862" cy="433167"/>
          </a:xfrm>
        </p:spPr>
      </p:pic>
      <p:sp>
        <p:nvSpPr>
          <p:cNvPr id="11" name="ZoneTexte 10">
            <a:extLst>
              <a:ext uri="{FF2B5EF4-FFF2-40B4-BE49-F238E27FC236}">
                <a16:creationId xmlns:a16="http://schemas.microsoft.com/office/drawing/2014/main" id="{0228F75C-88E1-4C18-8500-FF3AD5F0FAAD}"/>
              </a:ext>
            </a:extLst>
          </p:cNvPr>
          <p:cNvSpPr txBox="1"/>
          <p:nvPr/>
        </p:nvSpPr>
        <p:spPr>
          <a:xfrm>
            <a:off x="9346817" y="4124498"/>
            <a:ext cx="914400" cy="369332"/>
          </a:xfrm>
          <a:prstGeom prst="rect">
            <a:avLst/>
          </a:prstGeom>
          <a:noFill/>
          <a:effectLst>
            <a:outerShdw blurRad="63500" sx="110000" sy="110000" algn="ctr" rotWithShape="0">
              <a:prstClr val="black">
                <a:alpha val="40000"/>
              </a:prstClr>
            </a:outerShdw>
          </a:effectLst>
        </p:spPr>
        <p:txBody>
          <a:bodyPr wrap="square" rtlCol="0">
            <a:spAutoFit/>
          </a:bodyPr>
          <a:lstStyle/>
          <a:p>
            <a:r>
              <a:rPr lang="fr-FR" dirty="0">
                <a:solidFill>
                  <a:srgbClr val="FFFF00"/>
                </a:solidFill>
              </a:rPr>
              <a:t>3.2</a:t>
            </a:r>
          </a:p>
        </p:txBody>
      </p:sp>
      <p:sp>
        <p:nvSpPr>
          <p:cNvPr id="12" name="ZoneTexte 11">
            <a:extLst>
              <a:ext uri="{FF2B5EF4-FFF2-40B4-BE49-F238E27FC236}">
                <a16:creationId xmlns:a16="http://schemas.microsoft.com/office/drawing/2014/main" id="{10E986A8-0F5A-49C5-9D03-EA5349AC2CF8}"/>
              </a:ext>
            </a:extLst>
          </p:cNvPr>
          <p:cNvSpPr txBox="1"/>
          <p:nvPr/>
        </p:nvSpPr>
        <p:spPr>
          <a:xfrm>
            <a:off x="7846909" y="4124498"/>
            <a:ext cx="914400" cy="369332"/>
          </a:xfrm>
          <a:prstGeom prst="rect">
            <a:avLst/>
          </a:prstGeom>
          <a:noFill/>
          <a:effectLst>
            <a:outerShdw blurRad="63500" sx="110000" sy="110000" algn="ctr" rotWithShape="0">
              <a:prstClr val="black">
                <a:alpha val="40000"/>
              </a:prstClr>
            </a:outerShdw>
          </a:effectLst>
        </p:spPr>
        <p:txBody>
          <a:bodyPr wrap="square" rtlCol="0">
            <a:spAutoFit/>
          </a:bodyPr>
          <a:lstStyle/>
          <a:p>
            <a:r>
              <a:rPr lang="fr-FR" dirty="0">
                <a:solidFill>
                  <a:srgbClr val="FFFF00"/>
                </a:solidFill>
              </a:rPr>
              <a:t>3.1</a:t>
            </a:r>
          </a:p>
        </p:txBody>
      </p:sp>
      <p:sp>
        <p:nvSpPr>
          <p:cNvPr id="13" name="ZoneTexte 12">
            <a:extLst>
              <a:ext uri="{FF2B5EF4-FFF2-40B4-BE49-F238E27FC236}">
                <a16:creationId xmlns:a16="http://schemas.microsoft.com/office/drawing/2014/main" id="{D83B0EEA-9F50-4579-A3B6-D87B22D5716A}"/>
              </a:ext>
            </a:extLst>
          </p:cNvPr>
          <p:cNvSpPr txBox="1"/>
          <p:nvPr/>
        </p:nvSpPr>
        <p:spPr>
          <a:xfrm>
            <a:off x="6954581" y="4124498"/>
            <a:ext cx="914400" cy="369332"/>
          </a:xfrm>
          <a:prstGeom prst="rect">
            <a:avLst/>
          </a:prstGeom>
          <a:noFill/>
          <a:effectLst>
            <a:outerShdw blurRad="63500" sx="110000" sy="110000" algn="ctr" rotWithShape="0">
              <a:prstClr val="black">
                <a:alpha val="40000"/>
              </a:prstClr>
            </a:outerShdw>
          </a:effectLst>
        </p:spPr>
        <p:txBody>
          <a:bodyPr wrap="square" rtlCol="0">
            <a:spAutoFit/>
          </a:bodyPr>
          <a:lstStyle/>
          <a:p>
            <a:r>
              <a:rPr lang="fr-FR" dirty="0">
                <a:solidFill>
                  <a:srgbClr val="FFFF00"/>
                </a:solidFill>
              </a:rPr>
              <a:t>2</a:t>
            </a:r>
          </a:p>
        </p:txBody>
      </p:sp>
      <p:sp>
        <p:nvSpPr>
          <p:cNvPr id="14" name="ZoneTexte 13">
            <a:extLst>
              <a:ext uri="{FF2B5EF4-FFF2-40B4-BE49-F238E27FC236}">
                <a16:creationId xmlns:a16="http://schemas.microsoft.com/office/drawing/2014/main" id="{92F4B39F-CB06-440E-A6FB-1625A2D02A6A}"/>
              </a:ext>
            </a:extLst>
          </p:cNvPr>
          <p:cNvSpPr txBox="1"/>
          <p:nvPr/>
        </p:nvSpPr>
        <p:spPr>
          <a:xfrm>
            <a:off x="6344981" y="4130653"/>
            <a:ext cx="914400" cy="369332"/>
          </a:xfrm>
          <a:prstGeom prst="rect">
            <a:avLst/>
          </a:prstGeom>
          <a:noFill/>
          <a:effectLst>
            <a:outerShdw blurRad="63500" sx="110000" sy="110000" algn="ctr" rotWithShape="0">
              <a:prstClr val="black">
                <a:alpha val="40000"/>
              </a:prstClr>
            </a:outerShdw>
          </a:effectLst>
        </p:spPr>
        <p:txBody>
          <a:bodyPr wrap="square" rtlCol="0">
            <a:spAutoFit/>
          </a:bodyPr>
          <a:lstStyle/>
          <a:p>
            <a:r>
              <a:rPr lang="fr-FR" dirty="0">
                <a:solidFill>
                  <a:srgbClr val="FFFF00"/>
                </a:solidFill>
              </a:rPr>
              <a:t>1</a:t>
            </a:r>
          </a:p>
        </p:txBody>
      </p:sp>
      <p:sp>
        <p:nvSpPr>
          <p:cNvPr id="15" name="ZoneTexte 14">
            <a:extLst>
              <a:ext uri="{FF2B5EF4-FFF2-40B4-BE49-F238E27FC236}">
                <a16:creationId xmlns:a16="http://schemas.microsoft.com/office/drawing/2014/main" id="{79AFB96F-5C52-488F-857F-2B8AEB667FA8}"/>
              </a:ext>
            </a:extLst>
          </p:cNvPr>
          <p:cNvSpPr txBox="1"/>
          <p:nvPr/>
        </p:nvSpPr>
        <p:spPr>
          <a:xfrm>
            <a:off x="10220786" y="4130653"/>
            <a:ext cx="914400" cy="369332"/>
          </a:xfrm>
          <a:prstGeom prst="rect">
            <a:avLst/>
          </a:prstGeom>
          <a:noFill/>
          <a:effectLst>
            <a:outerShdw blurRad="63500" sx="110000" sy="110000" algn="ctr" rotWithShape="0">
              <a:prstClr val="black">
                <a:alpha val="40000"/>
              </a:prstClr>
            </a:outerShdw>
          </a:effectLst>
        </p:spPr>
        <p:txBody>
          <a:bodyPr wrap="square" rtlCol="0">
            <a:spAutoFit/>
          </a:bodyPr>
          <a:lstStyle/>
          <a:p>
            <a:r>
              <a:rPr lang="fr-FR" dirty="0">
                <a:solidFill>
                  <a:srgbClr val="FFFF00"/>
                </a:solidFill>
              </a:rPr>
              <a:t>4</a:t>
            </a:r>
          </a:p>
        </p:txBody>
      </p:sp>
      <p:sp>
        <p:nvSpPr>
          <p:cNvPr id="16" name="Rectangle : coins arrondis 15">
            <a:extLst>
              <a:ext uri="{FF2B5EF4-FFF2-40B4-BE49-F238E27FC236}">
                <a16:creationId xmlns:a16="http://schemas.microsoft.com/office/drawing/2014/main" id="{A31ED294-A67B-421F-9263-C847AB0715FB}"/>
              </a:ext>
            </a:extLst>
          </p:cNvPr>
          <p:cNvSpPr/>
          <p:nvPr/>
        </p:nvSpPr>
        <p:spPr>
          <a:xfrm>
            <a:off x="6079831" y="3966368"/>
            <a:ext cx="789695" cy="164285"/>
          </a:xfrm>
          <a:prstGeom prst="roundRect">
            <a:avLst>
              <a:gd name="adj" fmla="val 18601"/>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Rectangle : coins arrondis 16">
            <a:extLst>
              <a:ext uri="{FF2B5EF4-FFF2-40B4-BE49-F238E27FC236}">
                <a16:creationId xmlns:a16="http://schemas.microsoft.com/office/drawing/2014/main" id="{EB3C5B61-C83B-4367-AF27-79D237A55FC4}"/>
              </a:ext>
            </a:extLst>
          </p:cNvPr>
          <p:cNvSpPr/>
          <p:nvPr/>
        </p:nvSpPr>
        <p:spPr>
          <a:xfrm>
            <a:off x="10220786" y="3962549"/>
            <a:ext cx="321708" cy="161949"/>
          </a:xfrm>
          <a:prstGeom prst="roundRect">
            <a:avLst>
              <a:gd name="adj" fmla="val 18601"/>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Rectangle : coins arrondis 17">
            <a:extLst>
              <a:ext uri="{FF2B5EF4-FFF2-40B4-BE49-F238E27FC236}">
                <a16:creationId xmlns:a16="http://schemas.microsoft.com/office/drawing/2014/main" id="{786FC896-37CE-4BC0-81F2-8A9ECB0D374A}"/>
              </a:ext>
            </a:extLst>
          </p:cNvPr>
          <p:cNvSpPr/>
          <p:nvPr/>
        </p:nvSpPr>
        <p:spPr>
          <a:xfrm>
            <a:off x="8902251" y="3961947"/>
            <a:ext cx="1275252" cy="168706"/>
          </a:xfrm>
          <a:prstGeom prst="roundRect">
            <a:avLst>
              <a:gd name="adj" fmla="val 18601"/>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Rectangle : coins arrondis 18">
            <a:extLst>
              <a:ext uri="{FF2B5EF4-FFF2-40B4-BE49-F238E27FC236}">
                <a16:creationId xmlns:a16="http://schemas.microsoft.com/office/drawing/2014/main" id="{5F6304B3-E542-4B47-882B-900859AE7D53}"/>
              </a:ext>
            </a:extLst>
          </p:cNvPr>
          <p:cNvSpPr/>
          <p:nvPr/>
        </p:nvSpPr>
        <p:spPr>
          <a:xfrm>
            <a:off x="7703723" y="3962549"/>
            <a:ext cx="750766" cy="168104"/>
          </a:xfrm>
          <a:prstGeom prst="roundRect">
            <a:avLst>
              <a:gd name="adj" fmla="val 18601"/>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 name="Rectangle : coins arrondis 19">
            <a:extLst>
              <a:ext uri="{FF2B5EF4-FFF2-40B4-BE49-F238E27FC236}">
                <a16:creationId xmlns:a16="http://schemas.microsoft.com/office/drawing/2014/main" id="{38505914-80BB-4007-9B39-997811326BA7}"/>
              </a:ext>
            </a:extLst>
          </p:cNvPr>
          <p:cNvSpPr/>
          <p:nvPr/>
        </p:nvSpPr>
        <p:spPr>
          <a:xfrm>
            <a:off x="6910987" y="3962549"/>
            <a:ext cx="379914" cy="168104"/>
          </a:xfrm>
          <a:prstGeom prst="roundRect">
            <a:avLst>
              <a:gd name="adj" fmla="val 18601"/>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4742653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BD48641-D2E1-4AD0-B508-BDD071BC61BE}"/>
              </a:ext>
            </a:extLst>
          </p:cNvPr>
          <p:cNvSpPr>
            <a:spLocks noGrp="1"/>
          </p:cNvSpPr>
          <p:nvPr>
            <p:ph type="title"/>
          </p:nvPr>
        </p:nvSpPr>
        <p:spPr/>
        <p:txBody>
          <a:bodyPr/>
          <a:lstStyle/>
          <a:p>
            <a:r>
              <a:rPr lang="fr-FR" dirty="0"/>
              <a:t>Se Déplacer dans le </a:t>
            </a:r>
            <a:r>
              <a:rPr lang="fr-FR" dirty="0" err="1"/>
              <a:t>Viewport</a:t>
            </a:r>
            <a:endParaRPr lang="fr-FR" dirty="0"/>
          </a:p>
        </p:txBody>
      </p:sp>
      <p:sp>
        <p:nvSpPr>
          <p:cNvPr id="3" name="Espace réservé du contenu 2">
            <a:extLst>
              <a:ext uri="{FF2B5EF4-FFF2-40B4-BE49-F238E27FC236}">
                <a16:creationId xmlns:a16="http://schemas.microsoft.com/office/drawing/2014/main" id="{37D190BB-7E25-447B-9966-CA3D17F23CEF}"/>
              </a:ext>
            </a:extLst>
          </p:cNvPr>
          <p:cNvSpPr>
            <a:spLocks noGrp="1"/>
          </p:cNvSpPr>
          <p:nvPr>
            <p:ph idx="1"/>
          </p:nvPr>
        </p:nvSpPr>
        <p:spPr/>
        <p:txBody>
          <a:bodyPr/>
          <a:lstStyle/>
          <a:p>
            <a:r>
              <a:rPr lang="fr-FR" dirty="0"/>
              <a:t>Touches directionnelles pour avancer, reculer et aller à gauche ou à droite</a:t>
            </a:r>
          </a:p>
          <a:p>
            <a:r>
              <a:rPr lang="fr-FR" dirty="0"/>
              <a:t>Cliquer-glisser gauche pour avancer, reculer et tourner la caméra</a:t>
            </a:r>
          </a:p>
          <a:p>
            <a:r>
              <a:rPr lang="fr-FR" dirty="0"/>
              <a:t>Cliquer-glisser droit pour réorienter la vue</a:t>
            </a:r>
          </a:p>
          <a:p>
            <a:r>
              <a:rPr lang="fr-FR" dirty="0"/>
              <a:t>Molette pour zoomer, cliquer-glisser molette pour faire un panoramique</a:t>
            </a:r>
          </a:p>
          <a:p>
            <a:r>
              <a:rPr lang="fr-FR" dirty="0"/>
              <a:t>Alt + Cliquer-glisser gauche pour faire une orbite autour d’un point</a:t>
            </a:r>
          </a:p>
          <a:p>
            <a:pPr marL="0" indent="0">
              <a:buNone/>
            </a:pPr>
            <a:r>
              <a:rPr lang="fr-FR" dirty="0"/>
              <a:t>Et encore d’autres, je vais pas tous les faire, le mieux est d’essayer ! Si la caméra se déplace trop lentement, n’oubliez pas de régler sa vitesse de déplacement avec l’option vu juste avant</a:t>
            </a:r>
          </a:p>
        </p:txBody>
      </p:sp>
    </p:spTree>
    <p:extLst>
      <p:ext uri="{BB962C8B-B14F-4D97-AF65-F5344CB8AC3E}">
        <p14:creationId xmlns:p14="http://schemas.microsoft.com/office/powerpoint/2010/main" val="8214649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B8980CA-2E2D-4AC4-9103-3E450D8C4046}"/>
              </a:ext>
            </a:extLst>
          </p:cNvPr>
          <p:cNvSpPr>
            <a:spLocks noGrp="1"/>
          </p:cNvSpPr>
          <p:nvPr>
            <p:ph type="title"/>
          </p:nvPr>
        </p:nvSpPr>
        <p:spPr/>
        <p:txBody>
          <a:bodyPr/>
          <a:lstStyle/>
          <a:p>
            <a:r>
              <a:rPr lang="fr-FR" dirty="0"/>
              <a:t>Que la lumière soit !</a:t>
            </a:r>
          </a:p>
        </p:txBody>
      </p:sp>
      <p:sp>
        <p:nvSpPr>
          <p:cNvPr id="3" name="Espace réservé du contenu 2">
            <a:extLst>
              <a:ext uri="{FF2B5EF4-FFF2-40B4-BE49-F238E27FC236}">
                <a16:creationId xmlns:a16="http://schemas.microsoft.com/office/drawing/2014/main" id="{AC6CF7A8-FEBD-482E-899D-48614F486F05}"/>
              </a:ext>
            </a:extLst>
          </p:cNvPr>
          <p:cNvSpPr>
            <a:spLocks noGrp="1"/>
          </p:cNvSpPr>
          <p:nvPr>
            <p:ph idx="1"/>
          </p:nvPr>
        </p:nvSpPr>
        <p:spPr/>
        <p:txBody>
          <a:bodyPr/>
          <a:lstStyle/>
          <a:p>
            <a:pPr marL="0" indent="0">
              <a:buNone/>
            </a:pPr>
            <a:r>
              <a:rPr lang="fr-FR" dirty="0"/>
              <a:t>Quand vous ouvrez le projet, vous remarquerez que le monde est un vide intersidéral</a:t>
            </a:r>
          </a:p>
          <a:p>
            <a:r>
              <a:rPr lang="fr-FR" dirty="0"/>
              <a:t>C’est normal, y’a rien !</a:t>
            </a:r>
          </a:p>
          <a:p>
            <a:pPr marL="0" indent="0">
              <a:buNone/>
            </a:pPr>
            <a:r>
              <a:rPr lang="fr-FR" dirty="0"/>
              <a:t>Pour y remédier, on va créer un ciel</a:t>
            </a:r>
          </a:p>
          <a:p>
            <a:r>
              <a:rPr lang="fr-FR" dirty="0"/>
              <a:t>Via le bouton </a:t>
            </a:r>
            <a:r>
              <a:rPr lang="fr-FR" b="1" dirty="0" err="1"/>
              <a:t>Quickly</a:t>
            </a:r>
            <a:r>
              <a:rPr lang="fr-FR" b="1" dirty="0"/>
              <a:t> </a:t>
            </a:r>
            <a:r>
              <a:rPr lang="fr-FR" b="1" dirty="0" err="1"/>
              <a:t>add</a:t>
            </a:r>
            <a:r>
              <a:rPr lang="fr-FR" b="1" dirty="0"/>
              <a:t> to the </a:t>
            </a:r>
            <a:r>
              <a:rPr lang="fr-FR" b="1" dirty="0" err="1"/>
              <a:t>project</a:t>
            </a:r>
            <a:r>
              <a:rPr lang="fr-FR" dirty="0"/>
              <a:t> (à droite du sélecteur de mode</a:t>
            </a:r>
            <a:r>
              <a:rPr lang="fr-FR" b="1" dirty="0"/>
              <a:t> </a:t>
            </a:r>
            <a:r>
              <a:rPr lang="fr-FR" dirty="0"/>
              <a:t>dans la barre d’outils), ajouter :</a:t>
            </a:r>
          </a:p>
          <a:p>
            <a:pPr lvl="1"/>
            <a:r>
              <a:rPr lang="fr-FR" dirty="0"/>
              <a:t>Un Lights/</a:t>
            </a:r>
            <a:r>
              <a:rPr lang="fr-FR" b="1" dirty="0" err="1"/>
              <a:t>Directional</a:t>
            </a:r>
            <a:r>
              <a:rPr lang="fr-FR" b="1" dirty="0"/>
              <a:t> Light </a:t>
            </a:r>
            <a:r>
              <a:rPr lang="fr-FR" dirty="0"/>
              <a:t>pour le soleil</a:t>
            </a:r>
          </a:p>
          <a:p>
            <a:pPr lvl="1"/>
            <a:r>
              <a:rPr lang="fr-FR" dirty="0"/>
              <a:t>Un Visual </a:t>
            </a:r>
            <a:r>
              <a:rPr lang="fr-FR" dirty="0" err="1"/>
              <a:t>Effects</a:t>
            </a:r>
            <a:r>
              <a:rPr lang="fr-FR" dirty="0"/>
              <a:t>/</a:t>
            </a:r>
            <a:r>
              <a:rPr lang="fr-FR" b="1" dirty="0"/>
              <a:t>Sky </a:t>
            </a:r>
            <a:r>
              <a:rPr lang="fr-FR" b="1" dirty="0" err="1"/>
              <a:t>Atmosphere</a:t>
            </a:r>
            <a:r>
              <a:rPr lang="fr-FR" b="1" dirty="0"/>
              <a:t> </a:t>
            </a:r>
            <a:r>
              <a:rPr lang="fr-FR" dirty="0"/>
              <a:t>pour l’atmosphère du ciel</a:t>
            </a:r>
          </a:p>
          <a:p>
            <a:pPr lvl="1"/>
            <a:r>
              <a:rPr lang="fr-FR" dirty="0"/>
              <a:t>Un Visual </a:t>
            </a:r>
            <a:r>
              <a:rPr lang="fr-FR" dirty="0" err="1"/>
              <a:t>Effects</a:t>
            </a:r>
            <a:r>
              <a:rPr lang="fr-FR" dirty="0"/>
              <a:t>/</a:t>
            </a:r>
            <a:r>
              <a:rPr lang="fr-FR" b="1" dirty="0" err="1"/>
              <a:t>Exponential</a:t>
            </a:r>
            <a:r>
              <a:rPr lang="fr-FR" b="1" dirty="0"/>
              <a:t> </a:t>
            </a:r>
            <a:r>
              <a:rPr lang="fr-FR" b="1" dirty="0" err="1"/>
              <a:t>Height</a:t>
            </a:r>
            <a:r>
              <a:rPr lang="fr-FR" b="1" dirty="0"/>
              <a:t> Fog </a:t>
            </a:r>
            <a:r>
              <a:rPr lang="fr-FR" dirty="0"/>
              <a:t>pour un brouillard qui apparaît avec l’altitude</a:t>
            </a:r>
          </a:p>
          <a:p>
            <a:pPr marL="0" indent="0">
              <a:buNone/>
            </a:pPr>
            <a:r>
              <a:rPr lang="fr-FR" dirty="0"/>
              <a:t>Paramétrez bien la direction du </a:t>
            </a:r>
            <a:r>
              <a:rPr lang="fr-FR" b="1" dirty="0" err="1"/>
              <a:t>Directional</a:t>
            </a:r>
            <a:r>
              <a:rPr lang="fr-FR" b="1" dirty="0"/>
              <a:t> Light</a:t>
            </a:r>
            <a:r>
              <a:rPr lang="fr-FR" dirty="0"/>
              <a:t> (indiqué par la flèche) pour donner un bon angle à votre soleil, vous pouvez utiliser Ctrl + L en bougeant la souris pour la régler facilement</a:t>
            </a:r>
          </a:p>
        </p:txBody>
      </p:sp>
    </p:spTree>
    <p:extLst>
      <p:ext uri="{BB962C8B-B14F-4D97-AF65-F5344CB8AC3E}">
        <p14:creationId xmlns:p14="http://schemas.microsoft.com/office/powerpoint/2010/main" val="27856149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3BA9694-ACB1-41A0-9604-0860F3AECD38}"/>
              </a:ext>
            </a:extLst>
          </p:cNvPr>
          <p:cNvSpPr>
            <a:spLocks noGrp="1"/>
          </p:cNvSpPr>
          <p:nvPr>
            <p:ph type="title"/>
          </p:nvPr>
        </p:nvSpPr>
        <p:spPr/>
        <p:txBody>
          <a:bodyPr/>
          <a:lstStyle/>
          <a:p>
            <a:r>
              <a:rPr lang="fr-FR" dirty="0"/>
              <a:t>Prototyper un environnement</a:t>
            </a:r>
          </a:p>
        </p:txBody>
      </p:sp>
      <p:sp>
        <p:nvSpPr>
          <p:cNvPr id="3" name="Espace réservé du contenu 2">
            <a:extLst>
              <a:ext uri="{FF2B5EF4-FFF2-40B4-BE49-F238E27FC236}">
                <a16:creationId xmlns:a16="http://schemas.microsoft.com/office/drawing/2014/main" id="{0C460FEB-79FD-417E-A7E0-DECCBFD10E7A}"/>
              </a:ext>
            </a:extLst>
          </p:cNvPr>
          <p:cNvSpPr>
            <a:spLocks noGrp="1"/>
          </p:cNvSpPr>
          <p:nvPr>
            <p:ph sz="half" idx="1"/>
          </p:nvPr>
        </p:nvSpPr>
        <p:spPr/>
        <p:txBody>
          <a:bodyPr/>
          <a:lstStyle/>
          <a:p>
            <a:pPr marL="0" indent="0">
              <a:buNone/>
            </a:pPr>
            <a:r>
              <a:rPr lang="fr-FR" dirty="0"/>
              <a:t>Le seul truc un peu définitif ici, c’est le terrain (</a:t>
            </a:r>
            <a:r>
              <a:rPr lang="fr-FR" b="1" dirty="0" err="1"/>
              <a:t>Landscape</a:t>
            </a:r>
            <a:r>
              <a:rPr lang="fr-FR" dirty="0"/>
              <a:t>) mais le reste ne l’est pas</a:t>
            </a:r>
          </a:p>
          <a:p>
            <a:r>
              <a:rPr lang="fr-FR" dirty="0"/>
              <a:t>On utilise des formes primitives (Cubes, cylindres, sphères, …)</a:t>
            </a:r>
          </a:p>
          <a:p>
            <a:r>
              <a:rPr lang="fr-FR" dirty="0"/>
              <a:t>Pas de matériaux</a:t>
            </a:r>
          </a:p>
          <a:p>
            <a:pPr marL="0" indent="0">
              <a:buNone/>
            </a:pPr>
            <a:r>
              <a:rPr lang="fr-FR" dirty="0"/>
              <a:t>C’est une représentation grossière de l’environnement final pour se faire une idée des proportions, collisions, éléments de décor, … </a:t>
            </a:r>
          </a:p>
        </p:txBody>
      </p:sp>
      <p:pic>
        <p:nvPicPr>
          <p:cNvPr id="6" name="Espace réservé du contenu 5">
            <a:extLst>
              <a:ext uri="{FF2B5EF4-FFF2-40B4-BE49-F238E27FC236}">
                <a16:creationId xmlns:a16="http://schemas.microsoft.com/office/drawing/2014/main" id="{71F7292A-80FB-475F-A3D1-5F6E37B0A205}"/>
              </a:ext>
            </a:extLst>
          </p:cNvPr>
          <p:cNvPicPr>
            <a:picLocks noGrp="1" noChangeAspect="1"/>
          </p:cNvPicPr>
          <p:nvPr>
            <p:ph sz="half" idx="2"/>
          </p:nvPr>
        </p:nvPicPr>
        <p:blipFill>
          <a:blip r:embed="rId2"/>
          <a:stretch>
            <a:fillRect/>
          </a:stretch>
        </p:blipFill>
        <p:spPr>
          <a:xfrm>
            <a:off x="5821363" y="2608907"/>
            <a:ext cx="4995862" cy="2714923"/>
          </a:xfrm>
        </p:spPr>
      </p:pic>
    </p:spTree>
    <p:extLst>
      <p:ext uri="{BB962C8B-B14F-4D97-AF65-F5344CB8AC3E}">
        <p14:creationId xmlns:p14="http://schemas.microsoft.com/office/powerpoint/2010/main" val="23531059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DC29E4F-C5F0-4EA7-9695-39285F07D64F}"/>
              </a:ext>
            </a:extLst>
          </p:cNvPr>
          <p:cNvSpPr>
            <a:spLocks noGrp="1"/>
          </p:cNvSpPr>
          <p:nvPr>
            <p:ph type="title"/>
          </p:nvPr>
        </p:nvSpPr>
        <p:spPr/>
        <p:txBody>
          <a:bodyPr/>
          <a:lstStyle/>
          <a:p>
            <a:r>
              <a:rPr lang="fr-FR" dirty="0"/>
              <a:t>Prototypage – </a:t>
            </a:r>
            <a:r>
              <a:rPr lang="fr-FR" dirty="0" err="1"/>
              <a:t>Landscape</a:t>
            </a:r>
            <a:endParaRPr lang="fr-FR" dirty="0"/>
          </a:p>
        </p:txBody>
      </p:sp>
      <p:sp>
        <p:nvSpPr>
          <p:cNvPr id="3" name="Espace réservé du contenu 2">
            <a:extLst>
              <a:ext uri="{FF2B5EF4-FFF2-40B4-BE49-F238E27FC236}">
                <a16:creationId xmlns:a16="http://schemas.microsoft.com/office/drawing/2014/main" id="{573A53D2-92A5-48CD-B0BF-3BD5286CE4A4}"/>
              </a:ext>
            </a:extLst>
          </p:cNvPr>
          <p:cNvSpPr>
            <a:spLocks noGrp="1"/>
          </p:cNvSpPr>
          <p:nvPr>
            <p:ph idx="1"/>
          </p:nvPr>
        </p:nvSpPr>
        <p:spPr/>
        <p:txBody>
          <a:bodyPr/>
          <a:lstStyle/>
          <a:p>
            <a:pPr marL="0" indent="0">
              <a:buNone/>
            </a:pPr>
            <a:r>
              <a:rPr lang="fr-FR" dirty="0"/>
              <a:t>Utilisé pour créer le sol et des reliefs</a:t>
            </a:r>
          </a:p>
          <a:p>
            <a:pPr marL="0" indent="0">
              <a:buNone/>
            </a:pPr>
            <a:r>
              <a:rPr lang="fr-FR" dirty="0"/>
              <a:t>Mode d’édition </a:t>
            </a:r>
            <a:r>
              <a:rPr lang="fr-FR" b="1" dirty="0" err="1"/>
              <a:t>Landscape</a:t>
            </a:r>
            <a:r>
              <a:rPr lang="fr-FR" dirty="0"/>
              <a:t> dans la barre d’outils</a:t>
            </a:r>
          </a:p>
          <a:p>
            <a:endParaRPr lang="fr-FR" dirty="0"/>
          </a:p>
          <a:p>
            <a:r>
              <a:rPr lang="fr-FR" dirty="0"/>
              <a:t>Création du </a:t>
            </a:r>
            <a:r>
              <a:rPr lang="fr-FR" b="1" dirty="0" err="1"/>
              <a:t>Landscape</a:t>
            </a:r>
            <a:r>
              <a:rPr lang="fr-FR" dirty="0"/>
              <a:t> dans l’onglet </a:t>
            </a:r>
            <a:r>
              <a:rPr lang="fr-FR" b="1" dirty="0"/>
              <a:t>Manage</a:t>
            </a:r>
          </a:p>
          <a:p>
            <a:pPr lvl="1"/>
            <a:r>
              <a:rPr lang="fr-FR" dirty="0"/>
              <a:t>On peut régler la position, la taille, la finesse du maillage</a:t>
            </a:r>
          </a:p>
          <a:p>
            <a:pPr lvl="1"/>
            <a:r>
              <a:rPr lang="fr-FR" dirty="0"/>
              <a:t>On peut le rendre infini avec </a:t>
            </a:r>
            <a:r>
              <a:rPr lang="fr-FR" b="1" dirty="0"/>
              <a:t>Fill World</a:t>
            </a:r>
            <a:r>
              <a:rPr lang="fr-FR" dirty="0"/>
              <a:t>, pour cette fois on va juste utiliser </a:t>
            </a:r>
            <a:r>
              <a:rPr lang="fr-FR" b="1" dirty="0" err="1"/>
              <a:t>Create</a:t>
            </a:r>
            <a:endParaRPr lang="fr-FR" b="1" dirty="0"/>
          </a:p>
          <a:p>
            <a:r>
              <a:rPr lang="fr-FR" dirty="0"/>
              <a:t>Sculpter les reliefs avec divers pinceaux (sculpter, effacer, adoucir, aplatir, …) dans l’onglet </a:t>
            </a:r>
            <a:r>
              <a:rPr lang="fr-FR" b="1" dirty="0" err="1"/>
              <a:t>Sculpt</a:t>
            </a:r>
            <a:endParaRPr lang="fr-FR" b="1" dirty="0"/>
          </a:p>
          <a:p>
            <a:pPr lvl="1"/>
            <a:r>
              <a:rPr lang="fr-FR" dirty="0"/>
              <a:t>Il est possible de paramétrer la force et la forme du pinceau pour en moduler l’effet</a:t>
            </a:r>
          </a:p>
        </p:txBody>
      </p:sp>
    </p:spTree>
    <p:extLst>
      <p:ext uri="{BB962C8B-B14F-4D97-AF65-F5344CB8AC3E}">
        <p14:creationId xmlns:p14="http://schemas.microsoft.com/office/powerpoint/2010/main" val="39740738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BE12ED8-9844-4BCA-8013-DA5496202031}"/>
              </a:ext>
            </a:extLst>
          </p:cNvPr>
          <p:cNvSpPr>
            <a:spLocks noGrp="1"/>
          </p:cNvSpPr>
          <p:nvPr>
            <p:ph type="title"/>
          </p:nvPr>
        </p:nvSpPr>
        <p:spPr/>
        <p:txBody>
          <a:bodyPr/>
          <a:lstStyle/>
          <a:p>
            <a:r>
              <a:rPr lang="fr-FR" dirty="0"/>
              <a:t>Prototypage – </a:t>
            </a:r>
            <a:r>
              <a:rPr lang="fr-FR" dirty="0" err="1"/>
              <a:t>Landscape</a:t>
            </a:r>
            <a:r>
              <a:rPr lang="fr-FR" dirty="0"/>
              <a:t> </a:t>
            </a:r>
            <a:r>
              <a:rPr lang="fr-FR" dirty="0" err="1"/>
              <a:t>Splines</a:t>
            </a:r>
            <a:endParaRPr lang="fr-FR" dirty="0"/>
          </a:p>
        </p:txBody>
      </p:sp>
      <p:sp>
        <p:nvSpPr>
          <p:cNvPr id="3" name="Espace réservé du contenu 2">
            <a:extLst>
              <a:ext uri="{FF2B5EF4-FFF2-40B4-BE49-F238E27FC236}">
                <a16:creationId xmlns:a16="http://schemas.microsoft.com/office/drawing/2014/main" id="{E0EDD0F8-D2B9-4FF8-A27F-6C327BD74FB5}"/>
              </a:ext>
            </a:extLst>
          </p:cNvPr>
          <p:cNvSpPr>
            <a:spLocks noGrp="1"/>
          </p:cNvSpPr>
          <p:nvPr>
            <p:ph idx="1"/>
          </p:nvPr>
        </p:nvSpPr>
        <p:spPr/>
        <p:txBody>
          <a:bodyPr>
            <a:normAutofit fontScale="92500" lnSpcReduction="20000"/>
          </a:bodyPr>
          <a:lstStyle/>
          <a:p>
            <a:pPr marL="0" indent="0">
              <a:buNone/>
            </a:pPr>
            <a:r>
              <a:rPr lang="fr-FR" b="1" dirty="0" err="1"/>
              <a:t>Spline</a:t>
            </a:r>
            <a:r>
              <a:rPr lang="fr-FR" dirty="0"/>
              <a:t> : courbe de Bézier (segments contrôlés par des points de contrôle)</a:t>
            </a:r>
          </a:p>
          <a:p>
            <a:pPr marL="0" indent="0">
              <a:buNone/>
            </a:pPr>
            <a:r>
              <a:rPr lang="fr-FR" dirty="0"/>
              <a:t>En combinaison avec un </a:t>
            </a:r>
            <a:r>
              <a:rPr lang="fr-FR" b="1" dirty="0" err="1"/>
              <a:t>Landscape</a:t>
            </a:r>
            <a:r>
              <a:rPr lang="fr-FR" dirty="0"/>
              <a:t>, permet de tracer une route aplanie, parfaite pour notre jeu de course</a:t>
            </a:r>
          </a:p>
          <a:p>
            <a:endParaRPr lang="fr-FR" dirty="0"/>
          </a:p>
          <a:p>
            <a:r>
              <a:rPr lang="fr-FR" dirty="0"/>
              <a:t>En mode </a:t>
            </a:r>
            <a:r>
              <a:rPr lang="fr-FR" b="1" dirty="0" err="1"/>
              <a:t>Landscape</a:t>
            </a:r>
            <a:r>
              <a:rPr lang="fr-FR" dirty="0"/>
              <a:t>, onglet </a:t>
            </a:r>
            <a:r>
              <a:rPr lang="fr-FR" b="1" dirty="0"/>
              <a:t>Manage</a:t>
            </a:r>
            <a:r>
              <a:rPr lang="fr-FR" dirty="0"/>
              <a:t>, sélectionner </a:t>
            </a:r>
            <a:r>
              <a:rPr lang="fr-FR" b="1" dirty="0" err="1"/>
              <a:t>Splines</a:t>
            </a:r>
            <a:r>
              <a:rPr lang="fr-FR" dirty="0"/>
              <a:t> puis Ctrl + Clic sur le terrain pour créer les points de contrôle et les segments (Fermer le circuit en recliquant sur le premier point)</a:t>
            </a:r>
          </a:p>
          <a:p>
            <a:r>
              <a:rPr lang="fr-FR" dirty="0"/>
              <a:t>Chaque point peut ensuite être déplacé, tourné ou redimensionné avec les commandes du </a:t>
            </a:r>
            <a:r>
              <a:rPr lang="fr-FR" b="1" dirty="0" err="1"/>
              <a:t>Viewport</a:t>
            </a:r>
            <a:endParaRPr lang="fr-FR" b="1" dirty="0"/>
          </a:p>
          <a:p>
            <a:r>
              <a:rPr lang="fr-FR" dirty="0"/>
              <a:t>On peut utiliser un modèle 3D de route avec la </a:t>
            </a:r>
            <a:r>
              <a:rPr lang="fr-FR" b="1" dirty="0" err="1"/>
              <a:t>Spline</a:t>
            </a:r>
            <a:r>
              <a:rPr lang="fr-FR" dirty="0"/>
              <a:t>. Dans le panneau </a:t>
            </a:r>
            <a:r>
              <a:rPr lang="fr-FR" b="1" dirty="0"/>
              <a:t>Détails</a:t>
            </a:r>
            <a:r>
              <a:rPr lang="fr-FR" dirty="0"/>
              <a:t>, cliquer sur </a:t>
            </a:r>
            <a:r>
              <a:rPr lang="fr-FR" b="1" dirty="0"/>
              <a:t>Select all </a:t>
            </a:r>
            <a:r>
              <a:rPr lang="fr-FR" b="1" dirty="0" err="1"/>
              <a:t>connected</a:t>
            </a:r>
            <a:r>
              <a:rPr lang="fr-FR" b="1" dirty="0"/>
              <a:t>: Segments</a:t>
            </a:r>
            <a:r>
              <a:rPr lang="fr-FR" dirty="0"/>
              <a:t>, puis naviguer vers la section </a:t>
            </a:r>
            <a:r>
              <a:rPr lang="fr-FR" b="1" dirty="0" err="1"/>
              <a:t>Landscape</a:t>
            </a:r>
            <a:r>
              <a:rPr lang="fr-FR" b="1" dirty="0"/>
              <a:t> </a:t>
            </a:r>
            <a:r>
              <a:rPr lang="fr-FR" b="1" dirty="0" err="1"/>
              <a:t>Spline</a:t>
            </a:r>
            <a:r>
              <a:rPr lang="fr-FR" b="1" dirty="0"/>
              <a:t> </a:t>
            </a:r>
            <a:r>
              <a:rPr lang="fr-FR" b="1" dirty="0" err="1"/>
              <a:t>Meshes</a:t>
            </a:r>
            <a:r>
              <a:rPr lang="fr-FR" b="1" dirty="0"/>
              <a:t> </a:t>
            </a:r>
            <a:r>
              <a:rPr lang="fr-FR" dirty="0"/>
              <a:t>et ajouter un </a:t>
            </a:r>
            <a:r>
              <a:rPr lang="fr-FR" b="1" dirty="0" err="1"/>
              <a:t>Spline</a:t>
            </a:r>
            <a:r>
              <a:rPr lang="fr-FR" b="1" dirty="0"/>
              <a:t> </a:t>
            </a:r>
            <a:r>
              <a:rPr lang="fr-FR" b="1" dirty="0" err="1"/>
              <a:t>Mesh</a:t>
            </a:r>
            <a:r>
              <a:rPr lang="fr-FR" dirty="0"/>
              <a:t>, qui sera déformé automatiquement pour suivre les courbes de la </a:t>
            </a:r>
            <a:r>
              <a:rPr lang="fr-FR" b="1" dirty="0" err="1"/>
              <a:t>Spline</a:t>
            </a:r>
            <a:endParaRPr lang="fr-FR" b="1" dirty="0"/>
          </a:p>
          <a:p>
            <a:r>
              <a:rPr lang="fr-FR" dirty="0"/>
              <a:t>Pour « coller » le terrain à la route définie par une </a:t>
            </a:r>
            <a:r>
              <a:rPr lang="fr-FR" b="1" dirty="0" err="1"/>
              <a:t>Spline</a:t>
            </a:r>
            <a:r>
              <a:rPr lang="fr-FR" dirty="0"/>
              <a:t>, et ainsi bien la matérialiser, dans le panneau </a:t>
            </a:r>
            <a:r>
              <a:rPr lang="fr-FR" b="1" dirty="0" err="1"/>
              <a:t>Landscape</a:t>
            </a:r>
            <a:r>
              <a:rPr lang="fr-FR" dirty="0"/>
              <a:t>, cliquer sur l’une des options de </a:t>
            </a:r>
            <a:r>
              <a:rPr lang="fr-FR" b="1" dirty="0" err="1"/>
              <a:t>Deform</a:t>
            </a:r>
            <a:r>
              <a:rPr lang="fr-FR" b="1" dirty="0"/>
              <a:t> </a:t>
            </a:r>
            <a:r>
              <a:rPr lang="fr-FR" b="1" dirty="0" err="1"/>
              <a:t>Landscape</a:t>
            </a:r>
            <a:r>
              <a:rPr lang="fr-FR" b="1" dirty="0"/>
              <a:t> to </a:t>
            </a:r>
            <a:r>
              <a:rPr lang="fr-FR" b="1" dirty="0" err="1"/>
              <a:t>Splines</a:t>
            </a:r>
            <a:r>
              <a:rPr lang="fr-FR" b="1" dirty="0"/>
              <a:t> </a:t>
            </a:r>
            <a:r>
              <a:rPr lang="fr-FR" dirty="0"/>
              <a:t>(pour </a:t>
            </a:r>
            <a:r>
              <a:rPr lang="fr-FR" b="1" dirty="0" err="1"/>
              <a:t>Only</a:t>
            </a:r>
            <a:r>
              <a:rPr lang="fr-FR" b="1" dirty="0"/>
              <a:t> </a:t>
            </a:r>
            <a:r>
              <a:rPr lang="fr-FR" b="1" dirty="0" err="1"/>
              <a:t>Selected</a:t>
            </a:r>
            <a:r>
              <a:rPr lang="fr-FR" dirty="0"/>
              <a:t>, sélectionner tous les segments de la </a:t>
            </a:r>
            <a:r>
              <a:rPr lang="fr-FR" b="1" dirty="0" err="1"/>
              <a:t>Spline</a:t>
            </a:r>
            <a:r>
              <a:rPr lang="fr-FR" dirty="0"/>
              <a:t> concernée)</a:t>
            </a:r>
          </a:p>
        </p:txBody>
      </p:sp>
    </p:spTree>
    <p:extLst>
      <p:ext uri="{BB962C8B-B14F-4D97-AF65-F5344CB8AC3E}">
        <p14:creationId xmlns:p14="http://schemas.microsoft.com/office/powerpoint/2010/main" val="26122060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BE6438E-2598-49C3-868B-489015DC3DFB}"/>
              </a:ext>
            </a:extLst>
          </p:cNvPr>
          <p:cNvSpPr>
            <a:spLocks noGrp="1"/>
          </p:cNvSpPr>
          <p:nvPr>
            <p:ph type="title"/>
          </p:nvPr>
        </p:nvSpPr>
        <p:spPr/>
        <p:txBody>
          <a:bodyPr/>
          <a:lstStyle/>
          <a:p>
            <a:r>
              <a:rPr lang="fr-FR" dirty="0"/>
              <a:t>Prototypage - Primitives</a:t>
            </a:r>
          </a:p>
        </p:txBody>
      </p:sp>
      <p:sp>
        <p:nvSpPr>
          <p:cNvPr id="3" name="Espace réservé du contenu 2">
            <a:extLst>
              <a:ext uri="{FF2B5EF4-FFF2-40B4-BE49-F238E27FC236}">
                <a16:creationId xmlns:a16="http://schemas.microsoft.com/office/drawing/2014/main" id="{A8A096B9-52C4-439D-885E-FBCF5B1D57C0}"/>
              </a:ext>
            </a:extLst>
          </p:cNvPr>
          <p:cNvSpPr>
            <a:spLocks noGrp="1"/>
          </p:cNvSpPr>
          <p:nvPr>
            <p:ph idx="1"/>
          </p:nvPr>
        </p:nvSpPr>
        <p:spPr/>
        <p:txBody>
          <a:bodyPr/>
          <a:lstStyle/>
          <a:p>
            <a:pPr marL="0" indent="0">
              <a:buNone/>
            </a:pPr>
            <a:r>
              <a:rPr lang="fr-FR" dirty="0"/>
              <a:t>Géométrie simple utilisée comme </a:t>
            </a:r>
            <a:r>
              <a:rPr lang="fr-FR" dirty="0" err="1"/>
              <a:t>placeholder</a:t>
            </a:r>
            <a:endParaRPr lang="fr-FR" dirty="0"/>
          </a:p>
          <a:p>
            <a:pPr marL="0" indent="0">
              <a:buNone/>
            </a:pPr>
            <a:r>
              <a:rPr lang="fr-FR" dirty="0"/>
              <a:t>Mode d’édition </a:t>
            </a:r>
            <a:r>
              <a:rPr lang="fr-FR" b="1" dirty="0"/>
              <a:t>Modeling</a:t>
            </a:r>
            <a:r>
              <a:rPr lang="fr-FR" dirty="0"/>
              <a:t> dans la barre d’outils</a:t>
            </a:r>
          </a:p>
          <a:p>
            <a:endParaRPr lang="fr-FR" dirty="0"/>
          </a:p>
          <a:p>
            <a:r>
              <a:rPr lang="fr-FR" dirty="0"/>
              <a:t>Création de blocs, sphères, cylindre, cônes, …</a:t>
            </a:r>
          </a:p>
          <a:p>
            <a:r>
              <a:rPr lang="fr-FR" dirty="0"/>
              <a:t>Extrusion, déformation, …</a:t>
            </a:r>
          </a:p>
          <a:p>
            <a:pPr marL="0" indent="0">
              <a:buNone/>
            </a:pPr>
            <a:r>
              <a:rPr lang="fr-FR" dirty="0"/>
              <a:t>Là aussi, on peut paramétrer les tailles, positions, …</a:t>
            </a:r>
          </a:p>
          <a:p>
            <a:endParaRPr lang="fr-FR" dirty="0"/>
          </a:p>
          <a:p>
            <a:pPr marL="0" indent="0">
              <a:buNone/>
            </a:pPr>
            <a:r>
              <a:rPr lang="fr-FR" dirty="0"/>
              <a:t>Inutile de faire dans la précision, on veut juste une idée du rendu final</a:t>
            </a:r>
          </a:p>
        </p:txBody>
      </p:sp>
    </p:spTree>
    <p:extLst>
      <p:ext uri="{BB962C8B-B14F-4D97-AF65-F5344CB8AC3E}">
        <p14:creationId xmlns:p14="http://schemas.microsoft.com/office/powerpoint/2010/main" val="322657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9DE3988-BDBE-4E26-9143-B6B36271AC01}"/>
              </a:ext>
            </a:extLst>
          </p:cNvPr>
          <p:cNvSpPr>
            <a:spLocks noGrp="1"/>
          </p:cNvSpPr>
          <p:nvPr>
            <p:ph type="title"/>
          </p:nvPr>
        </p:nvSpPr>
        <p:spPr/>
        <p:txBody>
          <a:bodyPr/>
          <a:lstStyle/>
          <a:p>
            <a:r>
              <a:rPr lang="fr-FR" dirty="0"/>
              <a:t>En voiture, Simone !</a:t>
            </a:r>
          </a:p>
        </p:txBody>
      </p:sp>
      <p:sp>
        <p:nvSpPr>
          <p:cNvPr id="3" name="Espace réservé du contenu 2">
            <a:extLst>
              <a:ext uri="{FF2B5EF4-FFF2-40B4-BE49-F238E27FC236}">
                <a16:creationId xmlns:a16="http://schemas.microsoft.com/office/drawing/2014/main" id="{AB4C5564-EC1E-4529-B02A-2E7A979B9DEB}"/>
              </a:ext>
            </a:extLst>
          </p:cNvPr>
          <p:cNvSpPr>
            <a:spLocks noGrp="1"/>
          </p:cNvSpPr>
          <p:nvPr>
            <p:ph sz="half" idx="1"/>
          </p:nvPr>
        </p:nvSpPr>
        <p:spPr/>
        <p:txBody>
          <a:bodyPr/>
          <a:lstStyle/>
          <a:p>
            <a:pPr marL="0" indent="0">
              <a:buNone/>
            </a:pPr>
            <a:r>
              <a:rPr lang="fr-FR" dirty="0"/>
              <a:t>Notre petit « personnage » 🏎️</a:t>
            </a:r>
          </a:p>
          <a:p>
            <a:r>
              <a:rPr lang="fr-FR" dirty="0"/>
              <a:t>L’objectif : réagir à la physique, avancer, freiner et tourner</a:t>
            </a:r>
          </a:p>
          <a:p>
            <a:endParaRPr lang="fr-FR" dirty="0"/>
          </a:p>
          <a:p>
            <a:pPr marL="0" indent="0">
              <a:buNone/>
            </a:pPr>
            <a:r>
              <a:rPr lang="fr-FR" dirty="0"/>
              <a:t>Le modèle, les matériaux et le modèle physique sont fournis pour cette fois 😉</a:t>
            </a:r>
          </a:p>
          <a:p>
            <a:pPr marL="0" indent="0">
              <a:buNone/>
            </a:pPr>
            <a:r>
              <a:rPr lang="fr-FR" dirty="0"/>
              <a:t>Pour les voir, naviguer vers </a:t>
            </a:r>
            <a:r>
              <a:rPr lang="fr-FR" b="1" dirty="0"/>
              <a:t>Content/</a:t>
            </a:r>
            <a:r>
              <a:rPr lang="fr-FR" b="1" dirty="0" err="1"/>
              <a:t>Vehicle</a:t>
            </a:r>
            <a:r>
              <a:rPr lang="fr-FR" b="1" dirty="0"/>
              <a:t> </a:t>
            </a:r>
            <a:r>
              <a:rPr lang="fr-FR" dirty="0"/>
              <a:t>dans le </a:t>
            </a:r>
            <a:r>
              <a:rPr lang="fr-FR" b="1" dirty="0"/>
              <a:t>Content Browser</a:t>
            </a:r>
          </a:p>
        </p:txBody>
      </p:sp>
      <p:pic>
        <p:nvPicPr>
          <p:cNvPr id="6" name="Espace réservé du contenu 5">
            <a:extLst>
              <a:ext uri="{FF2B5EF4-FFF2-40B4-BE49-F238E27FC236}">
                <a16:creationId xmlns:a16="http://schemas.microsoft.com/office/drawing/2014/main" id="{55AAE3E9-6215-4D5D-B3D4-F38C77D16E00}"/>
              </a:ext>
            </a:extLst>
          </p:cNvPr>
          <p:cNvPicPr>
            <a:picLocks noGrp="1" noChangeAspect="1"/>
          </p:cNvPicPr>
          <p:nvPr>
            <p:ph sz="half" idx="2"/>
          </p:nvPr>
        </p:nvPicPr>
        <p:blipFill>
          <a:blip r:embed="rId2"/>
          <a:stretch>
            <a:fillRect/>
          </a:stretch>
        </p:blipFill>
        <p:spPr>
          <a:xfrm>
            <a:off x="5821363" y="2687094"/>
            <a:ext cx="4995862" cy="2558550"/>
          </a:xfrm>
        </p:spPr>
      </p:pic>
    </p:spTree>
    <p:extLst>
      <p:ext uri="{BB962C8B-B14F-4D97-AF65-F5344CB8AC3E}">
        <p14:creationId xmlns:p14="http://schemas.microsoft.com/office/powerpoint/2010/main" val="5198378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E99F444-FCBD-B140-9C05-E443FA0805C4}"/>
              </a:ext>
            </a:extLst>
          </p:cNvPr>
          <p:cNvSpPr>
            <a:spLocks noGrp="1"/>
          </p:cNvSpPr>
          <p:nvPr>
            <p:ph type="title"/>
          </p:nvPr>
        </p:nvSpPr>
        <p:spPr>
          <a:xfrm>
            <a:off x="685801" y="609600"/>
            <a:ext cx="6143423" cy="1456267"/>
          </a:xfrm>
        </p:spPr>
        <p:txBody>
          <a:bodyPr rtlCol="0">
            <a:normAutofit/>
          </a:bodyPr>
          <a:lstStyle/>
          <a:p>
            <a:pPr rtl="0"/>
            <a:r>
              <a:rPr lang="fr-FR" dirty="0"/>
              <a:t>Le plan</a:t>
            </a:r>
          </a:p>
        </p:txBody>
      </p:sp>
      <p:grpSp>
        <p:nvGrpSpPr>
          <p:cNvPr id="179" name="Groupe 178">
            <a:extLst>
              <a:ext uri="{FF2B5EF4-FFF2-40B4-BE49-F238E27FC236}">
                <a16:creationId xmlns:a16="http://schemas.microsoft.com/office/drawing/2014/main" id="{CFEF753B-CA1B-4178-80F5-095B7FEA21C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21267604">
            <a:off x="8565602" y="3905595"/>
            <a:ext cx="3639934" cy="3163289"/>
            <a:chOff x="5281603" y="104899"/>
            <a:chExt cx="6910397" cy="6005491"/>
          </a:xfrm>
        </p:grpSpPr>
        <p:sp>
          <p:nvSpPr>
            <p:cNvPr id="180" name="Forme libre 98">
              <a:extLst>
                <a:ext uri="{FF2B5EF4-FFF2-40B4-BE49-F238E27FC236}">
                  <a16:creationId xmlns:a16="http://schemas.microsoft.com/office/drawing/2014/main" id="{86C68ECC-F0A0-411E-A303-6DC0707A36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281603" y="104899"/>
              <a:ext cx="6896713" cy="6005491"/>
            </a:xfrm>
            <a:custGeom>
              <a:avLst/>
              <a:gdLst>
                <a:gd name="connsiteX0" fmla="*/ 3912717 w 6896713"/>
                <a:gd name="connsiteY0" fmla="*/ 0 h 6005491"/>
                <a:gd name="connsiteX1" fmla="*/ 6679426 w 6896713"/>
                <a:gd name="connsiteY1" fmla="*/ 1146008 h 6005491"/>
                <a:gd name="connsiteX2" fmla="*/ 6896713 w 6896713"/>
                <a:gd name="connsiteY2" fmla="*/ 1385085 h 6005491"/>
                <a:gd name="connsiteX3" fmla="*/ 6896713 w 6896713"/>
                <a:gd name="connsiteY3" fmla="*/ 1431256 h 6005491"/>
                <a:gd name="connsiteX4" fmla="*/ 6657442 w 6896713"/>
                <a:gd name="connsiteY4" fmla="*/ 1167992 h 6005491"/>
                <a:gd name="connsiteX5" fmla="*/ 3912717 w 6896713"/>
                <a:gd name="connsiteY5" fmla="*/ 31089 h 6005491"/>
                <a:gd name="connsiteX6" fmla="*/ 31089 w 6896713"/>
                <a:gd name="connsiteY6" fmla="*/ 3912717 h 6005491"/>
                <a:gd name="connsiteX7" fmla="*/ 593046 w 6896713"/>
                <a:gd name="connsiteY7" fmla="*/ 5925483 h 6005491"/>
                <a:gd name="connsiteX8" fmla="*/ 633874 w 6896713"/>
                <a:gd name="connsiteY8" fmla="*/ 5989169 h 6005491"/>
                <a:gd name="connsiteX9" fmla="*/ 607415 w 6896713"/>
                <a:gd name="connsiteY9" fmla="*/ 6005491 h 6005491"/>
                <a:gd name="connsiteX10" fmla="*/ 566458 w 6896713"/>
                <a:gd name="connsiteY10" fmla="*/ 5941603 h 6005491"/>
                <a:gd name="connsiteX11" fmla="*/ 0 w 6896713"/>
                <a:gd name="connsiteY11" fmla="*/ 3912717 h 6005491"/>
                <a:gd name="connsiteX12" fmla="*/ 3912717 w 6896713"/>
                <a:gd name="connsiteY12" fmla="*/ 0 h 600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96713" h="6005491">
                  <a:moveTo>
                    <a:pt x="3912717" y="0"/>
                  </a:moveTo>
                  <a:cubicBezTo>
                    <a:pt x="4993184" y="0"/>
                    <a:pt x="5971363" y="437946"/>
                    <a:pt x="6679426" y="1146008"/>
                  </a:cubicBezTo>
                  <a:lnTo>
                    <a:pt x="6896713" y="1385085"/>
                  </a:lnTo>
                  <a:lnTo>
                    <a:pt x="6896713" y="1431256"/>
                  </a:lnTo>
                  <a:lnTo>
                    <a:pt x="6657442" y="1167992"/>
                  </a:lnTo>
                  <a:cubicBezTo>
                    <a:pt x="5955006" y="465555"/>
                    <a:pt x="4984599" y="31089"/>
                    <a:pt x="3912717" y="31089"/>
                  </a:cubicBezTo>
                  <a:cubicBezTo>
                    <a:pt x="1768953" y="31089"/>
                    <a:pt x="31089" y="1768953"/>
                    <a:pt x="31089" y="3912717"/>
                  </a:cubicBezTo>
                  <a:cubicBezTo>
                    <a:pt x="31089" y="4649636"/>
                    <a:pt x="236442" y="5338592"/>
                    <a:pt x="593046" y="5925483"/>
                  </a:cubicBezTo>
                  <a:lnTo>
                    <a:pt x="633874" y="5989169"/>
                  </a:lnTo>
                  <a:lnTo>
                    <a:pt x="607415" y="6005491"/>
                  </a:lnTo>
                  <a:lnTo>
                    <a:pt x="566458" y="5941603"/>
                  </a:lnTo>
                  <a:cubicBezTo>
                    <a:pt x="206998" y="5350013"/>
                    <a:pt x="0" y="4655538"/>
                    <a:pt x="0" y="3912717"/>
                  </a:cubicBezTo>
                  <a:cubicBezTo>
                    <a:pt x="0" y="1751783"/>
                    <a:pt x="1751783" y="0"/>
                    <a:pt x="3912717" y="0"/>
                  </a:cubicBezTo>
                  <a:close/>
                </a:path>
              </a:pathLst>
            </a:custGeom>
            <a:solidFill>
              <a:srgbClr val="FFFFFF">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grpSp>
          <p:nvGrpSpPr>
            <p:cNvPr id="181" name="Groupe 180">
              <a:extLst>
                <a:ext uri="{FF2B5EF4-FFF2-40B4-BE49-F238E27FC236}">
                  <a16:creationId xmlns:a16="http://schemas.microsoft.com/office/drawing/2014/main" id="{6A21E140-4ECB-4C42-BDC7-F4351513DA97}"/>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516018" y="331504"/>
              <a:ext cx="6675982" cy="5235326"/>
              <a:chOff x="5516018" y="331504"/>
              <a:chExt cx="6675982" cy="5235326"/>
            </a:xfrm>
          </p:grpSpPr>
          <p:cxnSp>
            <p:nvCxnSpPr>
              <p:cNvPr id="182" name="Connecteur droit 181">
                <a:extLst>
                  <a:ext uri="{FF2B5EF4-FFF2-40B4-BE49-F238E27FC236}">
                    <a16:creationId xmlns:a16="http://schemas.microsoft.com/office/drawing/2014/main" id="{2940CFC5-AC4C-4746-A3B9-3DD434FF6DE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66830" y="3315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3" name="Connecteur droit 182">
                <a:extLst>
                  <a:ext uri="{FF2B5EF4-FFF2-40B4-BE49-F238E27FC236}">
                    <a16:creationId xmlns:a16="http://schemas.microsoft.com/office/drawing/2014/main" id="{6EC95677-9C92-4D0D-91D4-E07380F2502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 flipH="1">
                <a:off x="9408861" y="3383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4" name="Connecteur droit 183">
                <a:extLst>
                  <a:ext uri="{FF2B5EF4-FFF2-40B4-BE49-F238E27FC236}">
                    <a16:creationId xmlns:a16="http://schemas.microsoft.com/office/drawing/2014/main" id="{097602B2-71E1-4395-9C47-DE48B712AE8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 flipH="1">
                <a:off x="9551700" y="34763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5" name="Connecteur droit 184">
                <a:extLst>
                  <a:ext uri="{FF2B5EF4-FFF2-40B4-BE49-F238E27FC236}">
                    <a16:creationId xmlns:a16="http://schemas.microsoft.com/office/drawing/2014/main" id="{7FC50570-F1A9-4DB3-A64D-3A21A588820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0000" flipH="1">
                <a:off x="9688748" y="36808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6" name="Connecteur droit 185">
                <a:extLst>
                  <a:ext uri="{FF2B5EF4-FFF2-40B4-BE49-F238E27FC236}">
                    <a16:creationId xmlns:a16="http://schemas.microsoft.com/office/drawing/2014/main" id="{88E4F209-3FDA-4C17-A86D-59990132FF4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9824866" y="38922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7" name="Connecteur droit 186">
                <a:extLst>
                  <a:ext uri="{FF2B5EF4-FFF2-40B4-BE49-F238E27FC236}">
                    <a16:creationId xmlns:a16="http://schemas.microsoft.com/office/drawing/2014/main" id="{9950C402-F8DC-4C99-90A8-CD67BDEC6CB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0000" flipH="1">
                <a:off x="9966867" y="41754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8" name="Connecteur droit 187">
                <a:extLst>
                  <a:ext uri="{FF2B5EF4-FFF2-40B4-BE49-F238E27FC236}">
                    <a16:creationId xmlns:a16="http://schemas.microsoft.com/office/drawing/2014/main" id="{76483FEF-FBDD-456C-AD52-B6D166FB1C0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80000" flipH="1">
                <a:off x="10104425" y="4458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9" name="Connecteur droit 188">
                <a:extLst>
                  <a:ext uri="{FF2B5EF4-FFF2-40B4-BE49-F238E27FC236}">
                    <a16:creationId xmlns:a16="http://schemas.microsoft.com/office/drawing/2014/main" id="{DA316CA5-D470-4E6D-A6E8-D35DB7725D2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00000" flipH="1">
                <a:off x="10240513" y="47948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0" name="Connecteur droit 189">
                <a:extLst>
                  <a:ext uri="{FF2B5EF4-FFF2-40B4-BE49-F238E27FC236}">
                    <a16:creationId xmlns:a16="http://schemas.microsoft.com/office/drawing/2014/main" id="{8BFA4937-71AA-4400-8DCD-20E5DF05017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10373882" y="52435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1" name="Connecteur droit 190">
                <a:extLst>
                  <a:ext uri="{FF2B5EF4-FFF2-40B4-BE49-F238E27FC236}">
                    <a16:creationId xmlns:a16="http://schemas.microsoft.com/office/drawing/2014/main" id="{768FA0D4-7119-47B3-8329-0978770774F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0" flipH="1">
                <a:off x="10505632" y="570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2" name="Connecteur droit 191">
                <a:extLst>
                  <a:ext uri="{FF2B5EF4-FFF2-40B4-BE49-F238E27FC236}">
                    <a16:creationId xmlns:a16="http://schemas.microsoft.com/office/drawing/2014/main" id="{62C433AC-8114-47CC-9467-FCB5FE9807B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20000" flipH="1">
                <a:off x="10637382" y="62134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3" name="Connecteur droit 192">
                <a:extLst>
                  <a:ext uri="{FF2B5EF4-FFF2-40B4-BE49-F238E27FC236}">
                    <a16:creationId xmlns:a16="http://schemas.microsoft.com/office/drawing/2014/main" id="{BF9CB489-BA36-4004-A019-75FBA23CCB9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440000" flipH="1">
                <a:off x="10760965" y="69043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4" name="Connecteur droit 193">
                <a:extLst>
                  <a:ext uri="{FF2B5EF4-FFF2-40B4-BE49-F238E27FC236}">
                    <a16:creationId xmlns:a16="http://schemas.microsoft.com/office/drawing/2014/main" id="{B4C060E4-E790-4A31-B683-EA834FCF4E2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10888991" y="755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5" name="Connecteur droit 194">
                <a:extLst>
                  <a:ext uri="{FF2B5EF4-FFF2-40B4-BE49-F238E27FC236}">
                    <a16:creationId xmlns:a16="http://schemas.microsoft.com/office/drawing/2014/main" id="{13F00D2A-400F-4678-BB33-16B61650F47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740000" flipH="1">
                <a:off x="11010193" y="81974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6" name="Connecteur droit 195">
                <a:extLst>
                  <a:ext uri="{FF2B5EF4-FFF2-40B4-BE49-F238E27FC236}">
                    <a16:creationId xmlns:a16="http://schemas.microsoft.com/office/drawing/2014/main" id="{46AABFD4-3727-4DF4-933A-C0A090248A8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60000" flipH="1">
                <a:off x="11129014" y="89566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7" name="Connecteur droit 196">
                <a:extLst>
                  <a:ext uri="{FF2B5EF4-FFF2-40B4-BE49-F238E27FC236}">
                    <a16:creationId xmlns:a16="http://schemas.microsoft.com/office/drawing/2014/main" id="{6CC40A87-D067-41BF-B368-A197EC0D9DF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80000" flipH="1">
                <a:off x="11249872" y="968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8" name="Connecteur droit 197">
                <a:extLst>
                  <a:ext uri="{FF2B5EF4-FFF2-40B4-BE49-F238E27FC236}">
                    <a16:creationId xmlns:a16="http://schemas.microsoft.com/office/drawing/2014/main" id="{E116F92B-7098-4139-AC77-75B4CE3323F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11366875" y="10480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9" name="Connecteur droit 198">
                <a:extLst>
                  <a:ext uri="{FF2B5EF4-FFF2-40B4-BE49-F238E27FC236}">
                    <a16:creationId xmlns:a16="http://schemas.microsoft.com/office/drawing/2014/main" id="{CFDF485C-38E7-4C0D-A2A7-3F1DE3B918A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280000" flipH="1">
                <a:off x="11474058" y="11315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0" name="Connecteur droit 199">
                <a:extLst>
                  <a:ext uri="{FF2B5EF4-FFF2-40B4-BE49-F238E27FC236}">
                    <a16:creationId xmlns:a16="http://schemas.microsoft.com/office/drawing/2014/main" id="{BF6DBD12-21A0-4F07-953F-D3B3486C151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0" flipH="1">
                <a:off x="11583303" y="122179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1" name="Connecteur droit 200">
                <a:extLst>
                  <a:ext uri="{FF2B5EF4-FFF2-40B4-BE49-F238E27FC236}">
                    <a16:creationId xmlns:a16="http://schemas.microsoft.com/office/drawing/2014/main" id="{554F4E42-5B16-41F4-8FF4-2EB134C1FE1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20000" flipH="1">
                <a:off x="11685344" y="132177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2" name="Connecteur droit 201">
                <a:extLst>
                  <a:ext uri="{FF2B5EF4-FFF2-40B4-BE49-F238E27FC236}">
                    <a16:creationId xmlns:a16="http://schemas.microsoft.com/office/drawing/2014/main" id="{6F4CC20F-EBF6-4AFE-9A4F-68ACC7513B4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11787704" y="14176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3" name="Connecteur droit 202">
                <a:extLst>
                  <a:ext uri="{FF2B5EF4-FFF2-40B4-BE49-F238E27FC236}">
                    <a16:creationId xmlns:a16="http://schemas.microsoft.com/office/drawing/2014/main" id="{FA745DE2-9816-4D5B-BB41-BE1874612FF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20000" flipH="1">
                <a:off x="11880859" y="15179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4" name="Connecteur droit 203">
                <a:extLst>
                  <a:ext uri="{FF2B5EF4-FFF2-40B4-BE49-F238E27FC236}">
                    <a16:creationId xmlns:a16="http://schemas.microsoft.com/office/drawing/2014/main" id="{D5B5D721-5554-457C-BE2F-BCA2505CADF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940000" flipH="1">
                <a:off x="11969252" y="162743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5" name="Connecteur droit 204">
                <a:extLst>
                  <a:ext uri="{FF2B5EF4-FFF2-40B4-BE49-F238E27FC236}">
                    <a16:creationId xmlns:a16="http://schemas.microsoft.com/office/drawing/2014/main" id="{BAFF390C-48FB-4FA5-998E-6DDDF9D2B41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60000" flipH="1">
                <a:off x="12062016" y="173601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6" name="Connecteur droit 205">
                <a:extLst>
                  <a:ext uri="{FF2B5EF4-FFF2-40B4-BE49-F238E27FC236}">
                    <a16:creationId xmlns:a16="http://schemas.microsoft.com/office/drawing/2014/main" id="{F4B2E647-1CF4-4AF8-9AF5-8EAB6D6E888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074680" y="1910249"/>
                <a:ext cx="117320" cy="82912"/>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7" name="Connecteur droit 206">
                <a:extLst>
                  <a:ext uri="{FF2B5EF4-FFF2-40B4-BE49-F238E27FC236}">
                    <a16:creationId xmlns:a16="http://schemas.microsoft.com/office/drawing/2014/main" id="{46DA8C50-AA32-47D8-8DCB-DE9624E60EF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149943" y="2083594"/>
                <a:ext cx="39676" cy="21436"/>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8" name="Connecteur droit 207">
                <a:extLst>
                  <a:ext uri="{FF2B5EF4-FFF2-40B4-BE49-F238E27FC236}">
                    <a16:creationId xmlns:a16="http://schemas.microsoft.com/office/drawing/2014/main" id="{51ED6412-8EBC-4680-B7D2-65A4F73BBBD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 flipH="1">
                <a:off x="9127990" y="33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9" name="Connecteur droit 208">
                <a:extLst>
                  <a:ext uri="{FF2B5EF4-FFF2-40B4-BE49-F238E27FC236}">
                    <a16:creationId xmlns:a16="http://schemas.microsoft.com/office/drawing/2014/main" id="{2983F033-A214-4959-956E-4B50B7AC660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 flipH="1">
                <a:off x="8987576" y="33663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0" name="Connecteur droit 209">
                <a:extLst>
                  <a:ext uri="{FF2B5EF4-FFF2-40B4-BE49-F238E27FC236}">
                    <a16:creationId xmlns:a16="http://schemas.microsoft.com/office/drawing/2014/main" id="{A77F30C3-5A8C-4BEB-95C1-A7B9C0961F3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 flipH="1">
                <a:off x="8844859" y="35117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1" name="Connecteur droit 210">
                <a:extLst>
                  <a:ext uri="{FF2B5EF4-FFF2-40B4-BE49-F238E27FC236}">
                    <a16:creationId xmlns:a16="http://schemas.microsoft.com/office/drawing/2014/main" id="{99A432F5-9A86-437C-8108-7945FA72EC4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8706904" y="3657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2" name="Connecteur droit 211">
                <a:extLst>
                  <a:ext uri="{FF2B5EF4-FFF2-40B4-BE49-F238E27FC236}">
                    <a16:creationId xmlns:a16="http://schemas.microsoft.com/office/drawing/2014/main" id="{4F8B1465-BA18-4D1C-ADED-D4BAA7638AA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20000" flipH="1">
                <a:off x="8568008" y="3878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3" name="Connecteur droit 212">
                <a:extLst>
                  <a:ext uri="{FF2B5EF4-FFF2-40B4-BE49-F238E27FC236}">
                    <a16:creationId xmlns:a16="http://schemas.microsoft.com/office/drawing/2014/main" id="{45DD7842-E27E-4461-B9C8-63AD2F0C44F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840000" flipH="1">
                <a:off x="8429112" y="4100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4" name="Connecteur droit 213">
                <a:extLst>
                  <a:ext uri="{FF2B5EF4-FFF2-40B4-BE49-F238E27FC236}">
                    <a16:creationId xmlns:a16="http://schemas.microsoft.com/office/drawing/2014/main" id="{3C45934F-49A5-4EDB-A9A3-5540D74AB1A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60000" flipH="1">
                <a:off x="8294968" y="4462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5" name="Connecteur droit 214">
                <a:extLst>
                  <a:ext uri="{FF2B5EF4-FFF2-40B4-BE49-F238E27FC236}">
                    <a16:creationId xmlns:a16="http://schemas.microsoft.com/office/drawing/2014/main" id="{EEF9B0E3-0DC0-4D03-A02B-8F62D905F4F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8160824" y="48237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6" name="Connecteur droit 215">
                <a:extLst>
                  <a:ext uri="{FF2B5EF4-FFF2-40B4-BE49-F238E27FC236}">
                    <a16:creationId xmlns:a16="http://schemas.microsoft.com/office/drawing/2014/main" id="{2B1998C4-BF81-4332-A399-AD43467F677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60000" flipH="1">
                <a:off x="8027689" y="53184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7" name="Connecteur droit 216">
                <a:extLst>
                  <a:ext uri="{FF2B5EF4-FFF2-40B4-BE49-F238E27FC236}">
                    <a16:creationId xmlns:a16="http://schemas.microsoft.com/office/drawing/2014/main" id="{44CFAF52-7684-46F2-8DFD-70A7F36DB0E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80000" flipH="1">
                <a:off x="7894554" y="58132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8" name="Connecteur droit 217">
                <a:extLst>
                  <a:ext uri="{FF2B5EF4-FFF2-40B4-BE49-F238E27FC236}">
                    <a16:creationId xmlns:a16="http://schemas.microsoft.com/office/drawing/2014/main" id="{93EFB5D1-BDF7-40B6-BBEA-D489CE79F15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500000" flipH="1">
                <a:off x="7761419" y="63079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9" name="Connecteur droit 218">
                <a:extLst>
                  <a:ext uri="{FF2B5EF4-FFF2-40B4-BE49-F238E27FC236}">
                    <a16:creationId xmlns:a16="http://schemas.microsoft.com/office/drawing/2014/main" id="{B5A98777-A259-461F-A9B2-21DFC45C179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7636645" y="6898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0" name="Connecteur droit 219">
                <a:extLst>
                  <a:ext uri="{FF2B5EF4-FFF2-40B4-BE49-F238E27FC236}">
                    <a16:creationId xmlns:a16="http://schemas.microsoft.com/office/drawing/2014/main" id="{0F795195-D966-482A-8D47-6265C00F6D0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0" flipH="1">
                <a:off x="7511871" y="75119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1" name="Connecteur droit 220">
                <a:extLst>
                  <a:ext uri="{FF2B5EF4-FFF2-40B4-BE49-F238E27FC236}">
                    <a16:creationId xmlns:a16="http://schemas.microsoft.com/office/drawing/2014/main" id="{6E881E12-FFE1-441E-B36B-804289472BA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20000" flipH="1">
                <a:off x="7387899" y="81977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2" name="Connecteur droit 221">
                <a:extLst>
                  <a:ext uri="{FF2B5EF4-FFF2-40B4-BE49-F238E27FC236}">
                    <a16:creationId xmlns:a16="http://schemas.microsoft.com/office/drawing/2014/main" id="{61DBEB97-C3B3-4646-9760-227E20B1555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040000" flipH="1">
                <a:off x="7268530" y="8931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3" name="Connecteur droit 222">
                <a:extLst>
                  <a:ext uri="{FF2B5EF4-FFF2-40B4-BE49-F238E27FC236}">
                    <a16:creationId xmlns:a16="http://schemas.microsoft.com/office/drawing/2014/main" id="{0BA17FBA-A611-4CA2-9CDC-E073B889C4C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7152030" y="9765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4" name="Connecteur droit 223">
                <a:extLst>
                  <a:ext uri="{FF2B5EF4-FFF2-40B4-BE49-F238E27FC236}">
                    <a16:creationId xmlns:a16="http://schemas.microsoft.com/office/drawing/2014/main" id="{1B66F6D2-50DA-4E7A-8583-E9159CD9622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340000" flipH="1">
                <a:off x="7041695" y="10600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5" name="Connecteur droit 224">
                <a:extLst>
                  <a:ext uri="{FF2B5EF4-FFF2-40B4-BE49-F238E27FC236}">
                    <a16:creationId xmlns:a16="http://schemas.microsoft.com/office/drawing/2014/main" id="{DD181CC7-8652-404A-B5C7-58004FD15F3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60000" flipH="1">
                <a:off x="6931360" y="114346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6" name="Connecteur droit 225">
                <a:extLst>
                  <a:ext uri="{FF2B5EF4-FFF2-40B4-BE49-F238E27FC236}">
                    <a16:creationId xmlns:a16="http://schemas.microsoft.com/office/drawing/2014/main" id="{75706D69-47CD-47E3-83C9-EDB4EAF58C8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80000" flipH="1">
                <a:off x="6819070" y="123586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7" name="Connecteur droit 226">
                <a:extLst>
                  <a:ext uri="{FF2B5EF4-FFF2-40B4-BE49-F238E27FC236}">
                    <a16:creationId xmlns:a16="http://schemas.microsoft.com/office/drawing/2014/main" id="{2ADC21AA-CD21-436C-A9D7-DC4167E5008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6721359" y="133274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8" name="Connecteur droit 227">
                <a:extLst>
                  <a:ext uri="{FF2B5EF4-FFF2-40B4-BE49-F238E27FC236}">
                    <a16:creationId xmlns:a16="http://schemas.microsoft.com/office/drawing/2014/main" id="{4702CCCC-772F-4AF1-8201-73C25371105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80000" flipH="1">
                <a:off x="6617467" y="1429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9" name="Connecteur droit 228">
                <a:extLst>
                  <a:ext uri="{FF2B5EF4-FFF2-40B4-BE49-F238E27FC236}">
                    <a16:creationId xmlns:a16="http://schemas.microsoft.com/office/drawing/2014/main" id="{62AAD2B7-288B-42CF-804B-E33B84D747A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0" flipH="1">
                <a:off x="6520032" y="15272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0" name="Connecteur droit 229">
                <a:extLst>
                  <a:ext uri="{FF2B5EF4-FFF2-40B4-BE49-F238E27FC236}">
                    <a16:creationId xmlns:a16="http://schemas.microsoft.com/office/drawing/2014/main" id="{D51CCD7B-95EB-4EE4-BAED-4308C80BF36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120000" flipH="1">
                <a:off x="6429579" y="16416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1" name="Connecteur droit 230">
                <a:extLst>
                  <a:ext uri="{FF2B5EF4-FFF2-40B4-BE49-F238E27FC236}">
                    <a16:creationId xmlns:a16="http://schemas.microsoft.com/office/drawing/2014/main" id="{F92C4B5C-D0FB-4C0A-B5FA-2C7DDF7625C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240000" flipH="1">
                <a:off x="6340532" y="1750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2" name="Connecteur droit 231">
                <a:extLst>
                  <a:ext uri="{FF2B5EF4-FFF2-40B4-BE49-F238E27FC236}">
                    <a16:creationId xmlns:a16="http://schemas.microsoft.com/office/drawing/2014/main" id="{64D2931E-A280-496D-99C1-5C2A820CB4D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420000" flipH="1">
                <a:off x="6261757" y="18601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3" name="Connecteur droit 232">
                <a:extLst>
                  <a:ext uri="{FF2B5EF4-FFF2-40B4-BE49-F238E27FC236}">
                    <a16:creationId xmlns:a16="http://schemas.microsoft.com/office/drawing/2014/main" id="{ED33CBE3-55B1-43CF-96B9-2E994EBCEA3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540000" flipH="1">
                <a:off x="6184144" y="19796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4" name="Connecteur droit 233">
                <a:extLst>
                  <a:ext uri="{FF2B5EF4-FFF2-40B4-BE49-F238E27FC236}">
                    <a16:creationId xmlns:a16="http://schemas.microsoft.com/office/drawing/2014/main" id="{16C6D563-A48C-4E6B-AE46-2CCE38A6601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60000" flipH="1">
                <a:off x="6106531" y="20990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5" name="Connecteur droit 234">
                <a:extLst>
                  <a:ext uri="{FF2B5EF4-FFF2-40B4-BE49-F238E27FC236}">
                    <a16:creationId xmlns:a16="http://schemas.microsoft.com/office/drawing/2014/main" id="{AD0ABECB-C92E-4F76-89A6-1334939CDF8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780000" flipH="1">
                <a:off x="6043206" y="222255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6" name="Connecteur droit 235">
                <a:extLst>
                  <a:ext uri="{FF2B5EF4-FFF2-40B4-BE49-F238E27FC236}">
                    <a16:creationId xmlns:a16="http://schemas.microsoft.com/office/drawing/2014/main" id="{8C258514-FFA8-4DE3-9B25-D55705AC3BD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960000" flipH="1">
                <a:off x="5978913" y="234430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7" name="Connecteur droit 236">
                <a:extLst>
                  <a:ext uri="{FF2B5EF4-FFF2-40B4-BE49-F238E27FC236}">
                    <a16:creationId xmlns:a16="http://schemas.microsoft.com/office/drawing/2014/main" id="{C2B9E312-EEBF-4783-B25E-D7DD0D6E712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080000" flipH="1">
                <a:off x="5912438" y="24706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8" name="Connecteur droit 237">
                <a:extLst>
                  <a:ext uri="{FF2B5EF4-FFF2-40B4-BE49-F238E27FC236}">
                    <a16:creationId xmlns:a16="http://schemas.microsoft.com/office/drawing/2014/main" id="{7CB21139-A4D5-4D0F-9AD0-868FFC4240F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0" flipH="1">
                <a:off x="5858875" y="260092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9" name="Connecteur droit 238">
                <a:extLst>
                  <a:ext uri="{FF2B5EF4-FFF2-40B4-BE49-F238E27FC236}">
                    <a16:creationId xmlns:a16="http://schemas.microsoft.com/office/drawing/2014/main" id="{E72FF9AC-BC86-42FD-8DF7-72429C958CA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320000" flipH="1">
                <a:off x="5808182" y="273404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0" name="Connecteur droit 239">
                <a:extLst>
                  <a:ext uri="{FF2B5EF4-FFF2-40B4-BE49-F238E27FC236}">
                    <a16:creationId xmlns:a16="http://schemas.microsoft.com/office/drawing/2014/main" id="{23D09EAB-27F8-4FAC-91C2-4942ABA7408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500000" flipH="1">
                <a:off x="5773263" y="28668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1" name="Connecteur droit 240">
                <a:extLst>
                  <a:ext uri="{FF2B5EF4-FFF2-40B4-BE49-F238E27FC236}">
                    <a16:creationId xmlns:a16="http://schemas.microsoft.com/office/drawing/2014/main" id="{10D82CB2-C309-4CCD-9FB1-EF8F4407ECC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620000" flipH="1">
                <a:off x="5735963" y="300206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2" name="Connecteur droit 241">
                <a:extLst>
                  <a:ext uri="{FF2B5EF4-FFF2-40B4-BE49-F238E27FC236}">
                    <a16:creationId xmlns:a16="http://schemas.microsoft.com/office/drawing/2014/main" id="{3625D6FE-BC58-4E33-B4E9-282D5CB75E0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740000" flipH="1">
                <a:off x="5700105" y="31389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3" name="Connecteur droit 242">
                <a:extLst>
                  <a:ext uri="{FF2B5EF4-FFF2-40B4-BE49-F238E27FC236}">
                    <a16:creationId xmlns:a16="http://schemas.microsoft.com/office/drawing/2014/main" id="{2158CF66-DCD3-4627-9675-61B42A30371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860000" flipH="1">
                <a:off x="5665939" y="327548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4" name="Connecteur droit 243">
                <a:extLst>
                  <a:ext uri="{FF2B5EF4-FFF2-40B4-BE49-F238E27FC236}">
                    <a16:creationId xmlns:a16="http://schemas.microsoft.com/office/drawing/2014/main" id="{44ED85B9-D0C1-4222-B4BC-E81876EC388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040000" flipH="1">
                <a:off x="5644476" y="341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5" name="Connecteur droit 244">
                <a:extLst>
                  <a:ext uri="{FF2B5EF4-FFF2-40B4-BE49-F238E27FC236}">
                    <a16:creationId xmlns:a16="http://schemas.microsoft.com/office/drawing/2014/main" id="{1299F075-06C0-46B8-A3F7-1D7E8D6001D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160000" flipH="1">
                <a:off x="5626530" y="3554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6" name="Connecteur droit 245">
                <a:extLst>
                  <a:ext uri="{FF2B5EF4-FFF2-40B4-BE49-F238E27FC236}">
                    <a16:creationId xmlns:a16="http://schemas.microsoft.com/office/drawing/2014/main" id="{AEA87578-2C04-4651-A5BF-81D06050C9F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280000" flipH="1">
                <a:off x="5616429" y="36918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7" name="Connecteur droit 246">
                <a:extLst>
                  <a:ext uri="{FF2B5EF4-FFF2-40B4-BE49-F238E27FC236}">
                    <a16:creationId xmlns:a16="http://schemas.microsoft.com/office/drawing/2014/main" id="{12A8551E-D8EB-40F2-AD25-87484A17D2F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0" flipH="1">
                <a:off x="5611319" y="38353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8" name="Connecteur droit 247">
                <a:extLst>
                  <a:ext uri="{FF2B5EF4-FFF2-40B4-BE49-F238E27FC236}">
                    <a16:creationId xmlns:a16="http://schemas.microsoft.com/office/drawing/2014/main" id="{AC1E0E32-3B75-404A-9165-57337825085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580000" flipH="1">
                <a:off x="5608540" y="397572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9" name="Connecteur droit 248">
                <a:extLst>
                  <a:ext uri="{FF2B5EF4-FFF2-40B4-BE49-F238E27FC236}">
                    <a16:creationId xmlns:a16="http://schemas.microsoft.com/office/drawing/2014/main" id="{4A410333-16BA-443A-B24F-418ED775366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700000" flipH="1">
                <a:off x="5605761" y="41160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0" name="Connecteur droit 249">
                <a:extLst>
                  <a:ext uri="{FF2B5EF4-FFF2-40B4-BE49-F238E27FC236}">
                    <a16:creationId xmlns:a16="http://schemas.microsoft.com/office/drawing/2014/main" id="{271589D1-7914-4EA7-B6B4-C1E7EA5FE67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820000" flipH="1">
                <a:off x="5624195" y="425421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1" name="Connecteur droit 250">
                <a:extLst>
                  <a:ext uri="{FF2B5EF4-FFF2-40B4-BE49-F238E27FC236}">
                    <a16:creationId xmlns:a16="http://schemas.microsoft.com/office/drawing/2014/main" id="{E62A5ACA-F5D5-41F3-9549-06DB799C4D1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940000" flipH="1">
                <a:off x="5642629" y="43923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2" name="Connecteur droit 251">
                <a:extLst>
                  <a:ext uri="{FF2B5EF4-FFF2-40B4-BE49-F238E27FC236}">
                    <a16:creationId xmlns:a16="http://schemas.microsoft.com/office/drawing/2014/main" id="{EA254CA6-3565-4CD0-8BEB-C94A533C011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120000" flipH="1">
                <a:off x="5654818" y="45363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3" name="Connecteur droit 252">
                <a:extLst>
                  <a:ext uri="{FF2B5EF4-FFF2-40B4-BE49-F238E27FC236}">
                    <a16:creationId xmlns:a16="http://schemas.microsoft.com/office/drawing/2014/main" id="{E62203F9-E5BE-44F8-8D43-31EEF85E922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240000" flipH="1">
                <a:off x="5684446" y="467136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4" name="Connecteur droit 253">
                <a:extLst>
                  <a:ext uri="{FF2B5EF4-FFF2-40B4-BE49-F238E27FC236}">
                    <a16:creationId xmlns:a16="http://schemas.microsoft.com/office/drawing/2014/main" id="{FC43FC58-4722-4D22-88C1-652EB165851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360000" flipH="1">
                <a:off x="5714074" y="48087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5" name="Connecteur droit 254">
                <a:extLst>
                  <a:ext uri="{FF2B5EF4-FFF2-40B4-BE49-F238E27FC236}">
                    <a16:creationId xmlns:a16="http://schemas.microsoft.com/office/drawing/2014/main" id="{D4C87F1C-06F8-43CD-8920-F525A5504B5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480000" flipH="1">
                <a:off x="5748464" y="49484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6" name="Connecteur droit 255">
                <a:extLst>
                  <a:ext uri="{FF2B5EF4-FFF2-40B4-BE49-F238E27FC236}">
                    <a16:creationId xmlns:a16="http://schemas.microsoft.com/office/drawing/2014/main" id="{F75BF2BA-0DFF-4812-986E-9F2286A9F46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60000" flipH="1">
                <a:off x="5792091" y="507760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7" name="Connecteur droit 256">
                <a:extLst>
                  <a:ext uri="{FF2B5EF4-FFF2-40B4-BE49-F238E27FC236}">
                    <a16:creationId xmlns:a16="http://schemas.microsoft.com/office/drawing/2014/main" id="{7B79CBCB-DE00-4F16-A2FC-E54EF816BA3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780000" flipH="1">
                <a:off x="5847441" y="52112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8" name="Connecteur droit 257">
                <a:extLst>
                  <a:ext uri="{FF2B5EF4-FFF2-40B4-BE49-F238E27FC236}">
                    <a16:creationId xmlns:a16="http://schemas.microsoft.com/office/drawing/2014/main" id="{DEA1374B-AC49-4266-965E-1F9CD9E53BC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900000" flipH="1">
                <a:off x="5900410" y="53424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9" name="Connecteur droit 258">
                <a:extLst>
                  <a:ext uri="{FF2B5EF4-FFF2-40B4-BE49-F238E27FC236}">
                    <a16:creationId xmlns:a16="http://schemas.microsoft.com/office/drawing/2014/main" id="{325DE178-9F40-48D5-B0A9-4B032474225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020000" flipH="1">
                <a:off x="5955760" y="547369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grpSp>
      </p:grpSp>
      <p:grpSp>
        <p:nvGrpSpPr>
          <p:cNvPr id="261" name="Groupe 260">
            <a:extLst>
              <a:ext uri="{FF2B5EF4-FFF2-40B4-BE49-F238E27FC236}">
                <a16:creationId xmlns:a16="http://schemas.microsoft.com/office/drawing/2014/main" id="{29858C9E-401F-4216-8087-A25D1B58814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5392608">
            <a:off x="7397406" y="-618857"/>
            <a:ext cx="4915057" cy="4271437"/>
            <a:chOff x="5281603" y="104899"/>
            <a:chExt cx="6910397" cy="6005491"/>
          </a:xfrm>
        </p:grpSpPr>
        <p:sp>
          <p:nvSpPr>
            <p:cNvPr id="262" name="Forme libre 17">
              <a:extLst>
                <a:ext uri="{FF2B5EF4-FFF2-40B4-BE49-F238E27FC236}">
                  <a16:creationId xmlns:a16="http://schemas.microsoft.com/office/drawing/2014/main" id="{D963FBC5-E6AD-44F8-AF49-6F5B5BF9DB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281603" y="104899"/>
              <a:ext cx="6896713" cy="6005491"/>
            </a:xfrm>
            <a:custGeom>
              <a:avLst/>
              <a:gdLst>
                <a:gd name="connsiteX0" fmla="*/ 3912717 w 6896713"/>
                <a:gd name="connsiteY0" fmla="*/ 0 h 6005491"/>
                <a:gd name="connsiteX1" fmla="*/ 6679426 w 6896713"/>
                <a:gd name="connsiteY1" fmla="*/ 1146008 h 6005491"/>
                <a:gd name="connsiteX2" fmla="*/ 6896713 w 6896713"/>
                <a:gd name="connsiteY2" fmla="*/ 1385085 h 6005491"/>
                <a:gd name="connsiteX3" fmla="*/ 6896713 w 6896713"/>
                <a:gd name="connsiteY3" fmla="*/ 1431256 h 6005491"/>
                <a:gd name="connsiteX4" fmla="*/ 6657442 w 6896713"/>
                <a:gd name="connsiteY4" fmla="*/ 1167992 h 6005491"/>
                <a:gd name="connsiteX5" fmla="*/ 3912717 w 6896713"/>
                <a:gd name="connsiteY5" fmla="*/ 31089 h 6005491"/>
                <a:gd name="connsiteX6" fmla="*/ 31089 w 6896713"/>
                <a:gd name="connsiteY6" fmla="*/ 3912717 h 6005491"/>
                <a:gd name="connsiteX7" fmla="*/ 593046 w 6896713"/>
                <a:gd name="connsiteY7" fmla="*/ 5925483 h 6005491"/>
                <a:gd name="connsiteX8" fmla="*/ 633874 w 6896713"/>
                <a:gd name="connsiteY8" fmla="*/ 5989169 h 6005491"/>
                <a:gd name="connsiteX9" fmla="*/ 607415 w 6896713"/>
                <a:gd name="connsiteY9" fmla="*/ 6005491 h 6005491"/>
                <a:gd name="connsiteX10" fmla="*/ 566458 w 6896713"/>
                <a:gd name="connsiteY10" fmla="*/ 5941603 h 6005491"/>
                <a:gd name="connsiteX11" fmla="*/ 0 w 6896713"/>
                <a:gd name="connsiteY11" fmla="*/ 3912717 h 6005491"/>
                <a:gd name="connsiteX12" fmla="*/ 3912717 w 6896713"/>
                <a:gd name="connsiteY12" fmla="*/ 0 h 600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96713" h="6005491">
                  <a:moveTo>
                    <a:pt x="3912717" y="0"/>
                  </a:moveTo>
                  <a:cubicBezTo>
                    <a:pt x="4993184" y="0"/>
                    <a:pt x="5971363" y="437946"/>
                    <a:pt x="6679426" y="1146008"/>
                  </a:cubicBezTo>
                  <a:lnTo>
                    <a:pt x="6896713" y="1385085"/>
                  </a:lnTo>
                  <a:lnTo>
                    <a:pt x="6896713" y="1431256"/>
                  </a:lnTo>
                  <a:lnTo>
                    <a:pt x="6657442" y="1167992"/>
                  </a:lnTo>
                  <a:cubicBezTo>
                    <a:pt x="5955006" y="465555"/>
                    <a:pt x="4984599" y="31089"/>
                    <a:pt x="3912717" y="31089"/>
                  </a:cubicBezTo>
                  <a:cubicBezTo>
                    <a:pt x="1768953" y="31089"/>
                    <a:pt x="31089" y="1768953"/>
                    <a:pt x="31089" y="3912717"/>
                  </a:cubicBezTo>
                  <a:cubicBezTo>
                    <a:pt x="31089" y="4649636"/>
                    <a:pt x="236442" y="5338592"/>
                    <a:pt x="593046" y="5925483"/>
                  </a:cubicBezTo>
                  <a:lnTo>
                    <a:pt x="633874" y="5989169"/>
                  </a:lnTo>
                  <a:lnTo>
                    <a:pt x="607415" y="6005491"/>
                  </a:lnTo>
                  <a:lnTo>
                    <a:pt x="566458" y="5941603"/>
                  </a:lnTo>
                  <a:cubicBezTo>
                    <a:pt x="206998" y="5350013"/>
                    <a:pt x="0" y="4655538"/>
                    <a:pt x="0" y="3912717"/>
                  </a:cubicBezTo>
                  <a:cubicBezTo>
                    <a:pt x="0" y="1751783"/>
                    <a:pt x="1751783" y="0"/>
                    <a:pt x="3912717" y="0"/>
                  </a:cubicBezTo>
                  <a:close/>
                </a:path>
              </a:pathLst>
            </a:custGeom>
            <a:solidFill>
              <a:srgbClr val="FFFFFF">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grpSp>
          <p:nvGrpSpPr>
            <p:cNvPr id="263" name="Groupe 262">
              <a:extLst>
                <a:ext uri="{FF2B5EF4-FFF2-40B4-BE49-F238E27FC236}">
                  <a16:creationId xmlns:a16="http://schemas.microsoft.com/office/drawing/2014/main" id="{EF1F68DE-2C0A-4FBF-8033-8DFBB75AE20F}"/>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516018" y="331504"/>
              <a:ext cx="6675982" cy="5235326"/>
              <a:chOff x="5516018" y="331504"/>
              <a:chExt cx="6675982" cy="5235326"/>
            </a:xfrm>
          </p:grpSpPr>
          <p:cxnSp>
            <p:nvCxnSpPr>
              <p:cNvPr id="264" name="Connecteur droit 263">
                <a:extLst>
                  <a:ext uri="{FF2B5EF4-FFF2-40B4-BE49-F238E27FC236}">
                    <a16:creationId xmlns:a16="http://schemas.microsoft.com/office/drawing/2014/main" id="{1C147FEA-3E5D-4830-B91C-78418FE209F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66830" y="3315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5" name="Connecteur droit 264">
                <a:extLst>
                  <a:ext uri="{FF2B5EF4-FFF2-40B4-BE49-F238E27FC236}">
                    <a16:creationId xmlns:a16="http://schemas.microsoft.com/office/drawing/2014/main" id="{C91F075D-8726-4FD6-BE73-EDCD7607303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 flipH="1">
                <a:off x="9408861" y="3383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6" name="Connecteur droit 265">
                <a:extLst>
                  <a:ext uri="{FF2B5EF4-FFF2-40B4-BE49-F238E27FC236}">
                    <a16:creationId xmlns:a16="http://schemas.microsoft.com/office/drawing/2014/main" id="{0BDE3685-352D-4E32-9662-2C6C92E20FA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 flipH="1">
                <a:off x="9551700" y="34763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7" name="Connecteur droit 266">
                <a:extLst>
                  <a:ext uri="{FF2B5EF4-FFF2-40B4-BE49-F238E27FC236}">
                    <a16:creationId xmlns:a16="http://schemas.microsoft.com/office/drawing/2014/main" id="{10A2922F-AA86-4B02-80C4-409D71A0AD7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0000" flipH="1">
                <a:off x="9688748" y="36808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8" name="Connecteur droit 267">
                <a:extLst>
                  <a:ext uri="{FF2B5EF4-FFF2-40B4-BE49-F238E27FC236}">
                    <a16:creationId xmlns:a16="http://schemas.microsoft.com/office/drawing/2014/main" id="{A23C72B0-E133-40CF-A094-E239AD994B2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9824866" y="38922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9" name="Connecteur droit 268">
                <a:extLst>
                  <a:ext uri="{FF2B5EF4-FFF2-40B4-BE49-F238E27FC236}">
                    <a16:creationId xmlns:a16="http://schemas.microsoft.com/office/drawing/2014/main" id="{63F2DFC9-23E2-4429-911D-AA55B034054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0000" flipH="1">
                <a:off x="9966867" y="41754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0" name="Connecteur droit 269">
                <a:extLst>
                  <a:ext uri="{FF2B5EF4-FFF2-40B4-BE49-F238E27FC236}">
                    <a16:creationId xmlns:a16="http://schemas.microsoft.com/office/drawing/2014/main" id="{E71590EC-7AA6-47B3-AFF5-6E9A1B8B1C7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80000" flipH="1">
                <a:off x="10104425" y="4458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1" name="Connecteur droit 270">
                <a:extLst>
                  <a:ext uri="{FF2B5EF4-FFF2-40B4-BE49-F238E27FC236}">
                    <a16:creationId xmlns:a16="http://schemas.microsoft.com/office/drawing/2014/main" id="{23C6AC81-5D5E-4224-B222-B731E90F1C7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00000" flipH="1">
                <a:off x="10240513" y="47948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2" name="Connecteur droit 271">
                <a:extLst>
                  <a:ext uri="{FF2B5EF4-FFF2-40B4-BE49-F238E27FC236}">
                    <a16:creationId xmlns:a16="http://schemas.microsoft.com/office/drawing/2014/main" id="{164FB43F-3082-49BF-A7C5-72A42773D43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10373882" y="52435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3" name="Connecteur droit 272">
                <a:extLst>
                  <a:ext uri="{FF2B5EF4-FFF2-40B4-BE49-F238E27FC236}">
                    <a16:creationId xmlns:a16="http://schemas.microsoft.com/office/drawing/2014/main" id="{C9F3EE03-5655-4428-86AC-F579E8F339B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0" flipH="1">
                <a:off x="10505632" y="570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4" name="Connecteur droit 273">
                <a:extLst>
                  <a:ext uri="{FF2B5EF4-FFF2-40B4-BE49-F238E27FC236}">
                    <a16:creationId xmlns:a16="http://schemas.microsoft.com/office/drawing/2014/main" id="{EF7335E6-5FFD-4206-9AF0-1791A88C9A0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20000" flipH="1">
                <a:off x="10637382" y="62134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5" name="Connecteur droit 274">
                <a:extLst>
                  <a:ext uri="{FF2B5EF4-FFF2-40B4-BE49-F238E27FC236}">
                    <a16:creationId xmlns:a16="http://schemas.microsoft.com/office/drawing/2014/main" id="{CE837EB7-EE63-4B6B-9334-1B8055AD9F3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440000" flipH="1">
                <a:off x="10760965" y="69043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6" name="Connecteur droit 275">
                <a:extLst>
                  <a:ext uri="{FF2B5EF4-FFF2-40B4-BE49-F238E27FC236}">
                    <a16:creationId xmlns:a16="http://schemas.microsoft.com/office/drawing/2014/main" id="{4EE8D5FB-B44C-43C8-A4F4-D786090733F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10888991" y="755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7" name="Connecteur droit 276">
                <a:extLst>
                  <a:ext uri="{FF2B5EF4-FFF2-40B4-BE49-F238E27FC236}">
                    <a16:creationId xmlns:a16="http://schemas.microsoft.com/office/drawing/2014/main" id="{8847AA0E-6A2D-41F5-A9B5-3A2F3B87528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740000" flipH="1">
                <a:off x="11010193" y="81974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8" name="Connecteur droit 277">
                <a:extLst>
                  <a:ext uri="{FF2B5EF4-FFF2-40B4-BE49-F238E27FC236}">
                    <a16:creationId xmlns:a16="http://schemas.microsoft.com/office/drawing/2014/main" id="{9E4D651B-C768-4CBE-B971-A3CA38D803F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60000" flipH="1">
                <a:off x="11129014" y="89566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9" name="Connecteur droit 278">
                <a:extLst>
                  <a:ext uri="{FF2B5EF4-FFF2-40B4-BE49-F238E27FC236}">
                    <a16:creationId xmlns:a16="http://schemas.microsoft.com/office/drawing/2014/main" id="{913496D3-4182-4D80-9A16-89DBB740861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80000" flipH="1">
                <a:off x="11249872" y="968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0" name="Connecteur droit 279">
                <a:extLst>
                  <a:ext uri="{FF2B5EF4-FFF2-40B4-BE49-F238E27FC236}">
                    <a16:creationId xmlns:a16="http://schemas.microsoft.com/office/drawing/2014/main" id="{088D4C91-F0F7-4549-B54A-CC855FD3A78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11366875" y="10480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1" name="Connecteur droit 280">
                <a:extLst>
                  <a:ext uri="{FF2B5EF4-FFF2-40B4-BE49-F238E27FC236}">
                    <a16:creationId xmlns:a16="http://schemas.microsoft.com/office/drawing/2014/main" id="{84885948-783E-4197-B942-2DDCD542EA6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280000" flipH="1">
                <a:off x="11474058" y="11315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2" name="Connecteur droit 281">
                <a:extLst>
                  <a:ext uri="{FF2B5EF4-FFF2-40B4-BE49-F238E27FC236}">
                    <a16:creationId xmlns:a16="http://schemas.microsoft.com/office/drawing/2014/main" id="{2837E330-008B-45A6-98A5-CE7D6FBBE10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0" flipH="1">
                <a:off x="11583303" y="122179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3" name="Connecteur droit 282">
                <a:extLst>
                  <a:ext uri="{FF2B5EF4-FFF2-40B4-BE49-F238E27FC236}">
                    <a16:creationId xmlns:a16="http://schemas.microsoft.com/office/drawing/2014/main" id="{DD807602-B947-4984-8017-D89F3B0ADBA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20000" flipH="1">
                <a:off x="11685344" y="132177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4" name="Connecteur droit 283">
                <a:extLst>
                  <a:ext uri="{FF2B5EF4-FFF2-40B4-BE49-F238E27FC236}">
                    <a16:creationId xmlns:a16="http://schemas.microsoft.com/office/drawing/2014/main" id="{57AA37C4-9C24-41F1-98CA-BBD9BE15956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11787704" y="14176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5" name="Connecteur droit 284">
                <a:extLst>
                  <a:ext uri="{FF2B5EF4-FFF2-40B4-BE49-F238E27FC236}">
                    <a16:creationId xmlns:a16="http://schemas.microsoft.com/office/drawing/2014/main" id="{692CF8CD-056F-4556-939F-1EFF0FECEC1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20000" flipH="1">
                <a:off x="11880859" y="15179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6" name="Connecteur droit 285">
                <a:extLst>
                  <a:ext uri="{FF2B5EF4-FFF2-40B4-BE49-F238E27FC236}">
                    <a16:creationId xmlns:a16="http://schemas.microsoft.com/office/drawing/2014/main" id="{A29F3FAC-18B2-4886-9A93-44B7AD01DF6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940000" flipH="1">
                <a:off x="11969252" y="162743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7" name="Connecteur droit 286">
                <a:extLst>
                  <a:ext uri="{FF2B5EF4-FFF2-40B4-BE49-F238E27FC236}">
                    <a16:creationId xmlns:a16="http://schemas.microsoft.com/office/drawing/2014/main" id="{35B536E5-4149-49B5-8119-04FF4A5ACF3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60000" flipH="1">
                <a:off x="12062016" y="173601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8" name="Connecteur droit 287">
                <a:extLst>
                  <a:ext uri="{FF2B5EF4-FFF2-40B4-BE49-F238E27FC236}">
                    <a16:creationId xmlns:a16="http://schemas.microsoft.com/office/drawing/2014/main" id="{4A2B8B6A-D5D3-4DAA-AB4B-A1C1086B408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074680" y="1910249"/>
                <a:ext cx="117320" cy="82912"/>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9" name="Connecteur droit 288">
                <a:extLst>
                  <a:ext uri="{FF2B5EF4-FFF2-40B4-BE49-F238E27FC236}">
                    <a16:creationId xmlns:a16="http://schemas.microsoft.com/office/drawing/2014/main" id="{F8E4C672-BE9E-4026-992B-B2FE6C13618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149943" y="2083594"/>
                <a:ext cx="39676" cy="21436"/>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0" name="Connecteur droit 289">
                <a:extLst>
                  <a:ext uri="{FF2B5EF4-FFF2-40B4-BE49-F238E27FC236}">
                    <a16:creationId xmlns:a16="http://schemas.microsoft.com/office/drawing/2014/main" id="{AC36DA4E-F1E7-4B68-ADA1-4F132BDCF23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 flipH="1">
                <a:off x="9127990" y="33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1" name="Connecteur droit 290">
                <a:extLst>
                  <a:ext uri="{FF2B5EF4-FFF2-40B4-BE49-F238E27FC236}">
                    <a16:creationId xmlns:a16="http://schemas.microsoft.com/office/drawing/2014/main" id="{EB5D2532-6A77-4DE1-8BB0-37AA33FD9F2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 flipH="1">
                <a:off x="8987576" y="33663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2" name="Connecteur droit 291">
                <a:extLst>
                  <a:ext uri="{FF2B5EF4-FFF2-40B4-BE49-F238E27FC236}">
                    <a16:creationId xmlns:a16="http://schemas.microsoft.com/office/drawing/2014/main" id="{BF234A36-BE57-450D-BDA2-AD70152CF5C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 flipH="1">
                <a:off x="8844859" y="35117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3" name="Connecteur droit 292">
                <a:extLst>
                  <a:ext uri="{FF2B5EF4-FFF2-40B4-BE49-F238E27FC236}">
                    <a16:creationId xmlns:a16="http://schemas.microsoft.com/office/drawing/2014/main" id="{D461473E-1290-4BD0-B4DF-3C95DCE0F61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8706904" y="3657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4" name="Connecteur droit 293">
                <a:extLst>
                  <a:ext uri="{FF2B5EF4-FFF2-40B4-BE49-F238E27FC236}">
                    <a16:creationId xmlns:a16="http://schemas.microsoft.com/office/drawing/2014/main" id="{50325318-A62D-4427-B613-AF5E076E3D3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20000" flipH="1">
                <a:off x="8568008" y="3878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5" name="Connecteur droit 294">
                <a:extLst>
                  <a:ext uri="{FF2B5EF4-FFF2-40B4-BE49-F238E27FC236}">
                    <a16:creationId xmlns:a16="http://schemas.microsoft.com/office/drawing/2014/main" id="{3F928DB9-6B46-43EF-A7CF-C4B9830CA51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840000" flipH="1">
                <a:off x="8429112" y="4100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6" name="Connecteur droit 295">
                <a:extLst>
                  <a:ext uri="{FF2B5EF4-FFF2-40B4-BE49-F238E27FC236}">
                    <a16:creationId xmlns:a16="http://schemas.microsoft.com/office/drawing/2014/main" id="{BA011901-65F6-4D44-BD40-744878B6B2D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60000" flipH="1">
                <a:off x="8294968" y="4462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7" name="Connecteur droit 296">
                <a:extLst>
                  <a:ext uri="{FF2B5EF4-FFF2-40B4-BE49-F238E27FC236}">
                    <a16:creationId xmlns:a16="http://schemas.microsoft.com/office/drawing/2014/main" id="{E838496B-B788-4873-9E1C-9B4442984E6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8160824" y="48237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8" name="Connecteur droit 297">
                <a:extLst>
                  <a:ext uri="{FF2B5EF4-FFF2-40B4-BE49-F238E27FC236}">
                    <a16:creationId xmlns:a16="http://schemas.microsoft.com/office/drawing/2014/main" id="{A15262F7-23A5-4A6B-BD2C-44CF82ECDEE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60000" flipH="1">
                <a:off x="8027689" y="53184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9" name="Connecteur droit 298">
                <a:extLst>
                  <a:ext uri="{FF2B5EF4-FFF2-40B4-BE49-F238E27FC236}">
                    <a16:creationId xmlns:a16="http://schemas.microsoft.com/office/drawing/2014/main" id="{B5857A42-75EB-4FF2-AF41-2D612A687D3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80000" flipH="1">
                <a:off x="7894554" y="58132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0" name="Connecteur droit 299">
                <a:extLst>
                  <a:ext uri="{FF2B5EF4-FFF2-40B4-BE49-F238E27FC236}">
                    <a16:creationId xmlns:a16="http://schemas.microsoft.com/office/drawing/2014/main" id="{3FC449E1-9573-406B-A201-3E897E668A4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500000" flipH="1">
                <a:off x="7761419" y="63079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1" name="Connecteur droit 300">
                <a:extLst>
                  <a:ext uri="{FF2B5EF4-FFF2-40B4-BE49-F238E27FC236}">
                    <a16:creationId xmlns:a16="http://schemas.microsoft.com/office/drawing/2014/main" id="{71001847-954F-46EC-97E7-E38732517B9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7636645" y="6898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2" name="Connecteur droit 301">
                <a:extLst>
                  <a:ext uri="{FF2B5EF4-FFF2-40B4-BE49-F238E27FC236}">
                    <a16:creationId xmlns:a16="http://schemas.microsoft.com/office/drawing/2014/main" id="{F3B040FD-D427-4F90-8CFC-D4295224879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0" flipH="1">
                <a:off x="7511871" y="75119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3" name="Connecteur droit 302">
                <a:extLst>
                  <a:ext uri="{FF2B5EF4-FFF2-40B4-BE49-F238E27FC236}">
                    <a16:creationId xmlns:a16="http://schemas.microsoft.com/office/drawing/2014/main" id="{975C627A-78ED-4D2B-9F9E-26BE2C0A750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20000" flipH="1">
                <a:off x="7387899" y="81977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4" name="Connecteur droit 303">
                <a:extLst>
                  <a:ext uri="{FF2B5EF4-FFF2-40B4-BE49-F238E27FC236}">
                    <a16:creationId xmlns:a16="http://schemas.microsoft.com/office/drawing/2014/main" id="{2523831A-B9F1-40EF-B113-873BEFA6609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040000" flipH="1">
                <a:off x="7268530" y="8931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5" name="Connecteur droit 304">
                <a:extLst>
                  <a:ext uri="{FF2B5EF4-FFF2-40B4-BE49-F238E27FC236}">
                    <a16:creationId xmlns:a16="http://schemas.microsoft.com/office/drawing/2014/main" id="{07483313-610C-403C-811D-EE70A78046D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7152030" y="9765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6" name="Connecteur droit 305">
                <a:extLst>
                  <a:ext uri="{FF2B5EF4-FFF2-40B4-BE49-F238E27FC236}">
                    <a16:creationId xmlns:a16="http://schemas.microsoft.com/office/drawing/2014/main" id="{E1CE5A29-BB15-441C-B3CD-3D3EE2163DA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340000" flipH="1">
                <a:off x="7041695" y="10600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7" name="Connecteur droit 306">
                <a:extLst>
                  <a:ext uri="{FF2B5EF4-FFF2-40B4-BE49-F238E27FC236}">
                    <a16:creationId xmlns:a16="http://schemas.microsoft.com/office/drawing/2014/main" id="{E476D005-3155-4DEF-88DE-068B497DED9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60000" flipH="1">
                <a:off x="6931360" y="114346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8" name="Connecteur droit 307">
                <a:extLst>
                  <a:ext uri="{FF2B5EF4-FFF2-40B4-BE49-F238E27FC236}">
                    <a16:creationId xmlns:a16="http://schemas.microsoft.com/office/drawing/2014/main" id="{2628975E-6165-407B-8A45-7F23746BCC6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80000" flipH="1">
                <a:off x="6819070" y="123586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9" name="Connecteur droit 308">
                <a:extLst>
                  <a:ext uri="{FF2B5EF4-FFF2-40B4-BE49-F238E27FC236}">
                    <a16:creationId xmlns:a16="http://schemas.microsoft.com/office/drawing/2014/main" id="{6A69F000-3171-47D5-8EFE-4F201716C07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6721359" y="133274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0" name="Connecteur droit 309">
                <a:extLst>
                  <a:ext uri="{FF2B5EF4-FFF2-40B4-BE49-F238E27FC236}">
                    <a16:creationId xmlns:a16="http://schemas.microsoft.com/office/drawing/2014/main" id="{60092325-1C07-4FBC-9C9C-42244C9B9DC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80000" flipH="1">
                <a:off x="6617467" y="1429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1" name="Connecteur droit 310">
                <a:extLst>
                  <a:ext uri="{FF2B5EF4-FFF2-40B4-BE49-F238E27FC236}">
                    <a16:creationId xmlns:a16="http://schemas.microsoft.com/office/drawing/2014/main" id="{2A33CB00-75FF-4DFF-9D6A-CEF5EA2E260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0" flipH="1">
                <a:off x="6520032" y="15272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2" name="Connecteur droit 311">
                <a:extLst>
                  <a:ext uri="{FF2B5EF4-FFF2-40B4-BE49-F238E27FC236}">
                    <a16:creationId xmlns:a16="http://schemas.microsoft.com/office/drawing/2014/main" id="{139B85FF-580E-435C-8523-23A0352695B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120000" flipH="1">
                <a:off x="6429579" y="16416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3" name="Connecteur droit 312">
                <a:extLst>
                  <a:ext uri="{FF2B5EF4-FFF2-40B4-BE49-F238E27FC236}">
                    <a16:creationId xmlns:a16="http://schemas.microsoft.com/office/drawing/2014/main" id="{C53E7419-AF0F-4B69-88BF-853EDC328C5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240000" flipH="1">
                <a:off x="6340532" y="1750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4" name="Connecteur droit 313">
                <a:extLst>
                  <a:ext uri="{FF2B5EF4-FFF2-40B4-BE49-F238E27FC236}">
                    <a16:creationId xmlns:a16="http://schemas.microsoft.com/office/drawing/2014/main" id="{052C8AEF-9C9D-4737-BA0F-DBB3BF0C04C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420000" flipH="1">
                <a:off x="6261757" y="18601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5" name="Connecteur droit 314">
                <a:extLst>
                  <a:ext uri="{FF2B5EF4-FFF2-40B4-BE49-F238E27FC236}">
                    <a16:creationId xmlns:a16="http://schemas.microsoft.com/office/drawing/2014/main" id="{6ADDDBC2-F0DB-4038-98D0-B38749D8C0E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540000" flipH="1">
                <a:off x="6184144" y="19796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6" name="Connecteur droit 315">
                <a:extLst>
                  <a:ext uri="{FF2B5EF4-FFF2-40B4-BE49-F238E27FC236}">
                    <a16:creationId xmlns:a16="http://schemas.microsoft.com/office/drawing/2014/main" id="{E5F14C72-98E5-4A6C-BA03-5E105AA4D4C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60000" flipH="1">
                <a:off x="6106531" y="20990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7" name="Connecteur droit 316">
                <a:extLst>
                  <a:ext uri="{FF2B5EF4-FFF2-40B4-BE49-F238E27FC236}">
                    <a16:creationId xmlns:a16="http://schemas.microsoft.com/office/drawing/2014/main" id="{9ACEF013-464E-44D2-9B83-863E69077E1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780000" flipH="1">
                <a:off x="6043206" y="222255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8" name="Connecteur droit 317">
                <a:extLst>
                  <a:ext uri="{FF2B5EF4-FFF2-40B4-BE49-F238E27FC236}">
                    <a16:creationId xmlns:a16="http://schemas.microsoft.com/office/drawing/2014/main" id="{3141F09F-05CE-4CE9-9F5A-861FBC31A83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960000" flipH="1">
                <a:off x="5978913" y="234430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9" name="Connecteur droit 318">
                <a:extLst>
                  <a:ext uri="{FF2B5EF4-FFF2-40B4-BE49-F238E27FC236}">
                    <a16:creationId xmlns:a16="http://schemas.microsoft.com/office/drawing/2014/main" id="{7ED70A3C-4B21-4941-9F11-00A51A748A0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080000" flipH="1">
                <a:off x="5912438" y="24706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0" name="Connecteur droit 319">
                <a:extLst>
                  <a:ext uri="{FF2B5EF4-FFF2-40B4-BE49-F238E27FC236}">
                    <a16:creationId xmlns:a16="http://schemas.microsoft.com/office/drawing/2014/main" id="{11927814-33EF-4FBA-95F7-4138C1C7CEC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0" flipH="1">
                <a:off x="5858875" y="260092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1" name="Connecteur droit 320">
                <a:extLst>
                  <a:ext uri="{FF2B5EF4-FFF2-40B4-BE49-F238E27FC236}">
                    <a16:creationId xmlns:a16="http://schemas.microsoft.com/office/drawing/2014/main" id="{F4D2B900-3BAC-4EE3-AB6E-9F3212F4DCA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320000" flipH="1">
                <a:off x="5808182" y="273404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2" name="Connecteur droit 321">
                <a:extLst>
                  <a:ext uri="{FF2B5EF4-FFF2-40B4-BE49-F238E27FC236}">
                    <a16:creationId xmlns:a16="http://schemas.microsoft.com/office/drawing/2014/main" id="{FB00017B-AD65-4759-8A6A-B03C70E07BA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500000" flipH="1">
                <a:off x="5773263" y="28668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3" name="Connecteur droit 322">
                <a:extLst>
                  <a:ext uri="{FF2B5EF4-FFF2-40B4-BE49-F238E27FC236}">
                    <a16:creationId xmlns:a16="http://schemas.microsoft.com/office/drawing/2014/main" id="{22C4A8E2-640F-4D30-99EC-A2D2B0FD6E5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620000" flipH="1">
                <a:off x="5735963" y="300206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4" name="Connecteur droit 323">
                <a:extLst>
                  <a:ext uri="{FF2B5EF4-FFF2-40B4-BE49-F238E27FC236}">
                    <a16:creationId xmlns:a16="http://schemas.microsoft.com/office/drawing/2014/main" id="{9492085E-DF05-4380-B8C2-93832478CFE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740000" flipH="1">
                <a:off x="5700105" y="31389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5" name="Connecteur droit 324">
                <a:extLst>
                  <a:ext uri="{FF2B5EF4-FFF2-40B4-BE49-F238E27FC236}">
                    <a16:creationId xmlns:a16="http://schemas.microsoft.com/office/drawing/2014/main" id="{49750F82-33DB-42EE-B31F-CC5DE7EBA14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860000" flipH="1">
                <a:off x="5665939" y="327548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6" name="Connecteur droit 325">
                <a:extLst>
                  <a:ext uri="{FF2B5EF4-FFF2-40B4-BE49-F238E27FC236}">
                    <a16:creationId xmlns:a16="http://schemas.microsoft.com/office/drawing/2014/main" id="{60B9848F-8B4C-4440-9BF6-98A4F3F72C0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040000" flipH="1">
                <a:off x="5644476" y="341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7" name="Connecteur droit 326">
                <a:extLst>
                  <a:ext uri="{FF2B5EF4-FFF2-40B4-BE49-F238E27FC236}">
                    <a16:creationId xmlns:a16="http://schemas.microsoft.com/office/drawing/2014/main" id="{E7AA0900-78F5-4163-807F-3DEE6DCBB10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160000" flipH="1">
                <a:off x="5626530" y="3554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8" name="Connecteur droit 327">
                <a:extLst>
                  <a:ext uri="{FF2B5EF4-FFF2-40B4-BE49-F238E27FC236}">
                    <a16:creationId xmlns:a16="http://schemas.microsoft.com/office/drawing/2014/main" id="{0F627689-9632-474B-B3A8-EC1A82A36E6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280000" flipH="1">
                <a:off x="5616429" y="36918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9" name="Connecteur droit 328">
                <a:extLst>
                  <a:ext uri="{FF2B5EF4-FFF2-40B4-BE49-F238E27FC236}">
                    <a16:creationId xmlns:a16="http://schemas.microsoft.com/office/drawing/2014/main" id="{71C6CB03-F81D-48A2-BF05-98D4EF2CC20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0" flipH="1">
                <a:off x="5611319" y="38353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0" name="Connecteur droit 329">
                <a:extLst>
                  <a:ext uri="{FF2B5EF4-FFF2-40B4-BE49-F238E27FC236}">
                    <a16:creationId xmlns:a16="http://schemas.microsoft.com/office/drawing/2014/main" id="{12FB4D2F-4789-48A1-A4AA-F318ED2BA5B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580000" flipH="1">
                <a:off x="5608540" y="397572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1" name="Connecteur droit 330">
                <a:extLst>
                  <a:ext uri="{FF2B5EF4-FFF2-40B4-BE49-F238E27FC236}">
                    <a16:creationId xmlns:a16="http://schemas.microsoft.com/office/drawing/2014/main" id="{64B8907A-2A80-490C-AACF-678CA6DE19D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700000" flipH="1">
                <a:off x="5605761" y="41160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2" name="Connecteur droit 331">
                <a:extLst>
                  <a:ext uri="{FF2B5EF4-FFF2-40B4-BE49-F238E27FC236}">
                    <a16:creationId xmlns:a16="http://schemas.microsoft.com/office/drawing/2014/main" id="{A175CCF3-4796-4C76-A92E-B495335FB45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820000" flipH="1">
                <a:off x="5624195" y="425421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3" name="Connecteur droit 332">
                <a:extLst>
                  <a:ext uri="{FF2B5EF4-FFF2-40B4-BE49-F238E27FC236}">
                    <a16:creationId xmlns:a16="http://schemas.microsoft.com/office/drawing/2014/main" id="{8CFC6D15-64F3-449C-8C0B-3FCB2976D26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940000" flipH="1">
                <a:off x="5642629" y="43923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4" name="Connecteur droit 333">
                <a:extLst>
                  <a:ext uri="{FF2B5EF4-FFF2-40B4-BE49-F238E27FC236}">
                    <a16:creationId xmlns:a16="http://schemas.microsoft.com/office/drawing/2014/main" id="{008AA4A6-DD28-4235-AAE3-CC28DF83430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120000" flipH="1">
                <a:off x="5654818" y="45363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5" name="Connecteur droit 334">
                <a:extLst>
                  <a:ext uri="{FF2B5EF4-FFF2-40B4-BE49-F238E27FC236}">
                    <a16:creationId xmlns:a16="http://schemas.microsoft.com/office/drawing/2014/main" id="{3D393E8B-AAB8-4606-A4FA-815EDABDD12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240000" flipH="1">
                <a:off x="5684446" y="467136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6" name="Connecteur droit 335">
                <a:extLst>
                  <a:ext uri="{FF2B5EF4-FFF2-40B4-BE49-F238E27FC236}">
                    <a16:creationId xmlns:a16="http://schemas.microsoft.com/office/drawing/2014/main" id="{8BA7B770-7EB6-4AC1-B028-9C45DEE440E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360000" flipH="1">
                <a:off x="5714074" y="48087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7" name="Connecteur droit 336">
                <a:extLst>
                  <a:ext uri="{FF2B5EF4-FFF2-40B4-BE49-F238E27FC236}">
                    <a16:creationId xmlns:a16="http://schemas.microsoft.com/office/drawing/2014/main" id="{D87B822C-3951-4E65-A45D-7160FAC3FD0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480000" flipH="1">
                <a:off x="5748464" y="49484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8" name="Connecteur droit 337">
                <a:extLst>
                  <a:ext uri="{FF2B5EF4-FFF2-40B4-BE49-F238E27FC236}">
                    <a16:creationId xmlns:a16="http://schemas.microsoft.com/office/drawing/2014/main" id="{54B9CDF0-DC54-4868-B60A-6840FDE6A29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60000" flipH="1">
                <a:off x="5792091" y="507760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9" name="Connecteur droit 338">
                <a:extLst>
                  <a:ext uri="{FF2B5EF4-FFF2-40B4-BE49-F238E27FC236}">
                    <a16:creationId xmlns:a16="http://schemas.microsoft.com/office/drawing/2014/main" id="{3706BEC8-029B-4E0F-A55F-A552E1DE26C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780000" flipH="1">
                <a:off x="5847441" y="52112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40" name="Connecteur droit 339">
                <a:extLst>
                  <a:ext uri="{FF2B5EF4-FFF2-40B4-BE49-F238E27FC236}">
                    <a16:creationId xmlns:a16="http://schemas.microsoft.com/office/drawing/2014/main" id="{25EBA5EB-4807-4E96-BA08-B6B74AE0405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900000" flipH="1">
                <a:off x="5900410" y="53424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41" name="Connecteur droit 340">
                <a:extLst>
                  <a:ext uri="{FF2B5EF4-FFF2-40B4-BE49-F238E27FC236}">
                    <a16:creationId xmlns:a16="http://schemas.microsoft.com/office/drawing/2014/main" id="{5548885E-CABE-42B5-B06A-1E6B9B19811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020000" flipH="1">
                <a:off x="5955760" y="547369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grpSp>
      </p:grpSp>
      <p:sp>
        <p:nvSpPr>
          <p:cNvPr id="3" name="Espace réservé du contenu 2">
            <a:extLst>
              <a:ext uri="{FF2B5EF4-FFF2-40B4-BE49-F238E27FC236}">
                <a16:creationId xmlns:a16="http://schemas.microsoft.com/office/drawing/2014/main" id="{3500AFF3-C31A-4677-8C56-7FD15A656387}"/>
              </a:ext>
            </a:extLst>
          </p:cNvPr>
          <p:cNvSpPr>
            <a:spLocks noGrp="1"/>
          </p:cNvSpPr>
          <p:nvPr>
            <p:ph idx="1"/>
          </p:nvPr>
        </p:nvSpPr>
        <p:spPr/>
        <p:txBody>
          <a:bodyPr/>
          <a:lstStyle/>
          <a:p>
            <a:r>
              <a:rPr lang="fr-FR" dirty="0"/>
              <a:t>Introduction à UE5</a:t>
            </a:r>
          </a:p>
          <a:p>
            <a:r>
              <a:rPr lang="fr-FR" dirty="0"/>
              <a:t>Prototypage de l’environnement</a:t>
            </a:r>
          </a:p>
          <a:p>
            <a:r>
              <a:rPr lang="fr-FR" dirty="0"/>
              <a:t>Premiers acteurs</a:t>
            </a:r>
          </a:p>
          <a:p>
            <a:r>
              <a:rPr lang="fr-FR" dirty="0"/>
              <a:t>Communication </a:t>
            </a:r>
            <a:r>
              <a:rPr lang="fr-FR" dirty="0" err="1"/>
              <a:t>inter-acteurs</a:t>
            </a:r>
            <a:endParaRPr lang="fr-FR" dirty="0"/>
          </a:p>
          <a:p>
            <a:r>
              <a:rPr lang="fr-FR" dirty="0"/>
              <a:t>Interface utilisateur</a:t>
            </a:r>
          </a:p>
          <a:p>
            <a:r>
              <a:rPr lang="fr-FR" dirty="0"/>
              <a:t>IA</a:t>
            </a:r>
          </a:p>
        </p:txBody>
      </p:sp>
    </p:spTree>
    <p:extLst>
      <p:ext uri="{BB962C8B-B14F-4D97-AF65-F5344CB8AC3E}">
        <p14:creationId xmlns:p14="http://schemas.microsoft.com/office/powerpoint/2010/main" val="29138249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133F04C-3702-47A3-9A13-01A1081BEA57}"/>
              </a:ext>
            </a:extLst>
          </p:cNvPr>
          <p:cNvSpPr>
            <a:spLocks noGrp="1"/>
          </p:cNvSpPr>
          <p:nvPr>
            <p:ph type="title"/>
          </p:nvPr>
        </p:nvSpPr>
        <p:spPr/>
        <p:txBody>
          <a:bodyPr/>
          <a:lstStyle/>
          <a:p>
            <a:r>
              <a:rPr lang="fr-FR" dirty="0"/>
              <a:t>La voiture – De quoi a-t-on besoin ?</a:t>
            </a:r>
          </a:p>
        </p:txBody>
      </p:sp>
      <p:sp>
        <p:nvSpPr>
          <p:cNvPr id="3" name="Espace réservé du contenu 2">
            <a:extLst>
              <a:ext uri="{FF2B5EF4-FFF2-40B4-BE49-F238E27FC236}">
                <a16:creationId xmlns:a16="http://schemas.microsoft.com/office/drawing/2014/main" id="{F3EA8971-271C-4D06-A75A-6C50C677F2CC}"/>
              </a:ext>
            </a:extLst>
          </p:cNvPr>
          <p:cNvSpPr>
            <a:spLocks noGrp="1"/>
          </p:cNvSpPr>
          <p:nvPr>
            <p:ph idx="1"/>
          </p:nvPr>
        </p:nvSpPr>
        <p:spPr/>
        <p:txBody>
          <a:bodyPr/>
          <a:lstStyle/>
          <a:p>
            <a:r>
              <a:rPr lang="fr-FR" dirty="0"/>
              <a:t>Le modèle et le modèle physique de la voiture</a:t>
            </a:r>
          </a:p>
          <a:p>
            <a:r>
              <a:rPr lang="fr-FR" dirty="0"/>
              <a:t>Un ou plusieurs </a:t>
            </a:r>
            <a:r>
              <a:rPr lang="fr-FR" b="1" dirty="0" err="1"/>
              <a:t>Blueprints</a:t>
            </a:r>
            <a:r>
              <a:rPr lang="fr-FR" dirty="0"/>
              <a:t> pour les roues de la voiture</a:t>
            </a:r>
          </a:p>
          <a:p>
            <a:r>
              <a:rPr lang="fr-FR" dirty="0"/>
              <a:t>Une courbe de couple pour le moteur (</a:t>
            </a:r>
            <a:r>
              <a:rPr lang="fr-FR" b="1" dirty="0" err="1"/>
              <a:t>Curve</a:t>
            </a:r>
            <a:r>
              <a:rPr lang="fr-FR" dirty="0"/>
              <a:t>)</a:t>
            </a:r>
          </a:p>
          <a:p>
            <a:r>
              <a:rPr lang="fr-FR" b="1" dirty="0"/>
              <a:t>Animation </a:t>
            </a:r>
            <a:r>
              <a:rPr lang="fr-FR" b="1" dirty="0" err="1"/>
              <a:t>Blueprint</a:t>
            </a:r>
            <a:r>
              <a:rPr lang="fr-FR" b="1" dirty="0"/>
              <a:t> </a:t>
            </a:r>
            <a:r>
              <a:rPr lang="fr-FR" dirty="0"/>
              <a:t>pour animer la voiture</a:t>
            </a:r>
          </a:p>
          <a:p>
            <a:r>
              <a:rPr lang="fr-FR" dirty="0"/>
              <a:t>Un </a:t>
            </a:r>
            <a:r>
              <a:rPr lang="fr-FR" b="1" dirty="0" err="1"/>
              <a:t>Pawn</a:t>
            </a:r>
            <a:r>
              <a:rPr lang="fr-FR" dirty="0"/>
              <a:t> qui sera la voiture en elle-même</a:t>
            </a:r>
          </a:p>
          <a:p>
            <a:r>
              <a:rPr lang="fr-FR" dirty="0"/>
              <a:t>Un </a:t>
            </a:r>
            <a:r>
              <a:rPr lang="fr-FR" b="1" dirty="0"/>
              <a:t>Player Controller</a:t>
            </a:r>
            <a:r>
              <a:rPr lang="fr-FR" dirty="0"/>
              <a:t> pour contrôler la voiture</a:t>
            </a:r>
          </a:p>
          <a:p>
            <a:endParaRPr lang="fr-FR" dirty="0"/>
          </a:p>
          <a:p>
            <a:pPr marL="0" indent="0">
              <a:buNone/>
            </a:pPr>
            <a:r>
              <a:rPr lang="fr-FR" b="1" dirty="0"/>
              <a:t>Important</a:t>
            </a:r>
            <a:r>
              <a:rPr lang="fr-FR" dirty="0"/>
              <a:t> : Ne pas oublier d’activer le plugin </a:t>
            </a:r>
            <a:r>
              <a:rPr lang="fr-FR" b="1" dirty="0"/>
              <a:t>Chaos </a:t>
            </a:r>
            <a:r>
              <a:rPr lang="fr-FR" b="1" dirty="0" err="1"/>
              <a:t>Vehicles</a:t>
            </a:r>
            <a:r>
              <a:rPr lang="fr-FR" dirty="0"/>
              <a:t> (accessible via Edit/Plugins)</a:t>
            </a:r>
            <a:endParaRPr lang="fr-FR" b="1" dirty="0"/>
          </a:p>
        </p:txBody>
      </p:sp>
    </p:spTree>
    <p:extLst>
      <p:ext uri="{BB962C8B-B14F-4D97-AF65-F5344CB8AC3E}">
        <p14:creationId xmlns:p14="http://schemas.microsoft.com/office/powerpoint/2010/main" val="2617347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1E76F76-6BD0-4D84-8A92-3C2F61F66F90}"/>
              </a:ext>
            </a:extLst>
          </p:cNvPr>
          <p:cNvSpPr>
            <a:spLocks noGrp="1"/>
          </p:cNvSpPr>
          <p:nvPr>
            <p:ph type="title"/>
          </p:nvPr>
        </p:nvSpPr>
        <p:spPr/>
        <p:txBody>
          <a:bodyPr/>
          <a:lstStyle/>
          <a:p>
            <a:r>
              <a:rPr lang="fr-FR" dirty="0"/>
              <a:t>Créer un </a:t>
            </a:r>
            <a:r>
              <a:rPr lang="fr-FR" dirty="0" err="1"/>
              <a:t>Blueprint</a:t>
            </a:r>
            <a:endParaRPr lang="fr-FR" dirty="0"/>
          </a:p>
        </p:txBody>
      </p:sp>
      <p:sp>
        <p:nvSpPr>
          <p:cNvPr id="3" name="Espace réservé du contenu 2">
            <a:extLst>
              <a:ext uri="{FF2B5EF4-FFF2-40B4-BE49-F238E27FC236}">
                <a16:creationId xmlns:a16="http://schemas.microsoft.com/office/drawing/2014/main" id="{3BEC29BB-80ED-4462-837B-390E0CF8C043}"/>
              </a:ext>
            </a:extLst>
          </p:cNvPr>
          <p:cNvSpPr>
            <a:spLocks noGrp="1"/>
          </p:cNvSpPr>
          <p:nvPr>
            <p:ph sz="half" idx="1"/>
          </p:nvPr>
        </p:nvSpPr>
        <p:spPr/>
        <p:txBody>
          <a:bodyPr/>
          <a:lstStyle/>
          <a:p>
            <a:pPr marL="0" indent="0">
              <a:buNone/>
            </a:pPr>
            <a:r>
              <a:rPr lang="fr-FR" dirty="0"/>
              <a:t>Dans le </a:t>
            </a:r>
            <a:r>
              <a:rPr lang="fr-FR" b="1" dirty="0"/>
              <a:t>Content Browser</a:t>
            </a:r>
            <a:r>
              <a:rPr lang="fr-FR" dirty="0"/>
              <a:t>, cliquer sur </a:t>
            </a:r>
            <a:r>
              <a:rPr lang="fr-FR" b="1" dirty="0" err="1"/>
              <a:t>Add</a:t>
            </a:r>
            <a:r>
              <a:rPr lang="fr-FR" dirty="0"/>
              <a:t> en haut à gauche du panneau ou clic-droit dans la zone des dossiers, puis choisir </a:t>
            </a:r>
            <a:r>
              <a:rPr lang="fr-FR" b="1" dirty="0" err="1"/>
              <a:t>Blueprint</a:t>
            </a:r>
            <a:r>
              <a:rPr lang="fr-FR" b="1" dirty="0"/>
              <a:t> Class</a:t>
            </a:r>
          </a:p>
          <a:p>
            <a:pPr marL="0" indent="0">
              <a:buNone/>
            </a:pPr>
            <a:r>
              <a:rPr lang="fr-FR" dirty="0"/>
              <a:t>Une nouvelle fenêtre vous demandant de quelle classe hériter apparaît</a:t>
            </a:r>
          </a:p>
          <a:p>
            <a:r>
              <a:rPr lang="fr-FR" dirty="0"/>
              <a:t>Les 7 classes les plus communes sont affichées en haut</a:t>
            </a:r>
          </a:p>
          <a:p>
            <a:r>
              <a:rPr lang="fr-FR" dirty="0"/>
              <a:t>Vous pouvez accéder aux autres classes en dessous, avec la barre de recherche</a:t>
            </a:r>
          </a:p>
        </p:txBody>
      </p:sp>
      <p:pic>
        <p:nvPicPr>
          <p:cNvPr id="6" name="Espace réservé du contenu 5">
            <a:extLst>
              <a:ext uri="{FF2B5EF4-FFF2-40B4-BE49-F238E27FC236}">
                <a16:creationId xmlns:a16="http://schemas.microsoft.com/office/drawing/2014/main" id="{B9142C50-D96B-4946-9215-14DB452CF0AE}"/>
              </a:ext>
            </a:extLst>
          </p:cNvPr>
          <p:cNvPicPr>
            <a:picLocks noGrp="1" noChangeAspect="1"/>
          </p:cNvPicPr>
          <p:nvPr>
            <p:ph sz="half" idx="2"/>
          </p:nvPr>
        </p:nvPicPr>
        <p:blipFill>
          <a:blip r:embed="rId2"/>
          <a:stretch>
            <a:fillRect/>
          </a:stretch>
        </p:blipFill>
        <p:spPr>
          <a:xfrm>
            <a:off x="6788002" y="1111362"/>
            <a:ext cx="3927048" cy="4679838"/>
          </a:xfrm>
        </p:spPr>
      </p:pic>
    </p:spTree>
    <p:extLst>
      <p:ext uri="{BB962C8B-B14F-4D97-AF65-F5344CB8AC3E}">
        <p14:creationId xmlns:p14="http://schemas.microsoft.com/office/powerpoint/2010/main" val="27515472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C4EA25C-B629-469D-A1DA-F450BF4F53CE}"/>
              </a:ext>
            </a:extLst>
          </p:cNvPr>
          <p:cNvSpPr>
            <a:spLocks noGrp="1"/>
          </p:cNvSpPr>
          <p:nvPr>
            <p:ph type="title"/>
          </p:nvPr>
        </p:nvSpPr>
        <p:spPr/>
        <p:txBody>
          <a:bodyPr/>
          <a:lstStyle/>
          <a:p>
            <a:r>
              <a:rPr lang="fr-FR" dirty="0" err="1"/>
              <a:t>Blueprints</a:t>
            </a:r>
            <a:endParaRPr lang="fr-FR" dirty="0"/>
          </a:p>
        </p:txBody>
      </p:sp>
      <p:sp>
        <p:nvSpPr>
          <p:cNvPr id="3" name="Espace réservé du contenu 2">
            <a:extLst>
              <a:ext uri="{FF2B5EF4-FFF2-40B4-BE49-F238E27FC236}">
                <a16:creationId xmlns:a16="http://schemas.microsoft.com/office/drawing/2014/main" id="{D6C425EB-F72C-45EE-AD1D-EB338665FFB9}"/>
              </a:ext>
            </a:extLst>
          </p:cNvPr>
          <p:cNvSpPr>
            <a:spLocks noGrp="1"/>
          </p:cNvSpPr>
          <p:nvPr>
            <p:ph sz="half" idx="1"/>
          </p:nvPr>
        </p:nvSpPr>
        <p:spPr/>
        <p:txBody>
          <a:bodyPr/>
          <a:lstStyle/>
          <a:p>
            <a:pPr marL="0" indent="0">
              <a:buNone/>
            </a:pPr>
            <a:r>
              <a:rPr lang="fr-FR" dirty="0"/>
              <a:t>Langage de programmation visuel de UE5</a:t>
            </a:r>
          </a:p>
          <a:p>
            <a:r>
              <a:rPr lang="fr-FR" dirty="0"/>
              <a:t>Basé sur des </a:t>
            </a:r>
            <a:r>
              <a:rPr lang="fr-FR" b="1" dirty="0" err="1"/>
              <a:t>nodes</a:t>
            </a:r>
            <a:r>
              <a:rPr lang="fr-FR" dirty="0"/>
              <a:t> reliés par des fils</a:t>
            </a:r>
          </a:p>
          <a:p>
            <a:r>
              <a:rPr lang="fr-FR" dirty="0"/>
              <a:t>Typage fort</a:t>
            </a:r>
          </a:p>
          <a:p>
            <a:r>
              <a:rPr lang="fr-FR" dirty="0"/>
              <a:t>Utilisé pour :</a:t>
            </a:r>
          </a:p>
          <a:p>
            <a:pPr lvl="1"/>
            <a:r>
              <a:rPr lang="fr-FR" b="1" dirty="0"/>
              <a:t>Actors</a:t>
            </a:r>
            <a:r>
              <a:rPr lang="fr-FR" dirty="0"/>
              <a:t> et autres classes, comme les </a:t>
            </a:r>
            <a:r>
              <a:rPr lang="fr-FR" b="1" dirty="0" err="1"/>
              <a:t>Level</a:t>
            </a:r>
            <a:r>
              <a:rPr lang="fr-FR" b="1" dirty="0"/>
              <a:t> </a:t>
            </a:r>
            <a:r>
              <a:rPr lang="fr-FR" b="1" dirty="0" err="1"/>
              <a:t>Blueprint</a:t>
            </a:r>
            <a:endParaRPr lang="fr-FR" b="1" dirty="0"/>
          </a:p>
          <a:p>
            <a:pPr lvl="2"/>
            <a:r>
              <a:rPr lang="fr-FR" dirty="0"/>
              <a:t>Extensible et combinable avec C++</a:t>
            </a:r>
          </a:p>
          <a:p>
            <a:pPr lvl="1"/>
            <a:r>
              <a:rPr lang="fr-FR" dirty="0"/>
              <a:t>Matériaux, animations, SFX, UI, …</a:t>
            </a:r>
          </a:p>
        </p:txBody>
      </p:sp>
      <p:pic>
        <p:nvPicPr>
          <p:cNvPr id="3074" name="Picture 2">
            <a:extLst>
              <a:ext uri="{FF2B5EF4-FFF2-40B4-BE49-F238E27FC236}">
                <a16:creationId xmlns:a16="http://schemas.microsoft.com/office/drawing/2014/main" id="{81E36FA1-AFF7-4DD8-A6C2-361168F973F6}"/>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5821362" y="2114915"/>
            <a:ext cx="6167323" cy="36762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94799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F3B076B-8988-4435-8C3A-2448EA2A766C}"/>
              </a:ext>
            </a:extLst>
          </p:cNvPr>
          <p:cNvSpPr>
            <a:spLocks noGrp="1"/>
          </p:cNvSpPr>
          <p:nvPr>
            <p:ph type="title"/>
          </p:nvPr>
        </p:nvSpPr>
        <p:spPr/>
        <p:txBody>
          <a:bodyPr/>
          <a:lstStyle/>
          <a:p>
            <a:r>
              <a:rPr lang="fr-FR" dirty="0" err="1"/>
              <a:t>blueprints</a:t>
            </a:r>
            <a:r>
              <a:rPr lang="fr-FR" dirty="0"/>
              <a:t> – L’éditeur</a:t>
            </a:r>
          </a:p>
        </p:txBody>
      </p:sp>
      <p:sp>
        <p:nvSpPr>
          <p:cNvPr id="3" name="Espace réservé du contenu 2">
            <a:extLst>
              <a:ext uri="{FF2B5EF4-FFF2-40B4-BE49-F238E27FC236}">
                <a16:creationId xmlns:a16="http://schemas.microsoft.com/office/drawing/2014/main" id="{4D2B91F0-FD81-4DB5-8199-E6A6DF6EFD8A}"/>
              </a:ext>
            </a:extLst>
          </p:cNvPr>
          <p:cNvSpPr>
            <a:spLocks noGrp="1"/>
          </p:cNvSpPr>
          <p:nvPr>
            <p:ph sz="half" idx="1"/>
          </p:nvPr>
        </p:nvSpPr>
        <p:spPr/>
        <p:txBody>
          <a:bodyPr/>
          <a:lstStyle/>
          <a:p>
            <a:pPr marL="0" indent="0">
              <a:buNone/>
            </a:pPr>
            <a:r>
              <a:rPr lang="fr-FR" dirty="0"/>
              <a:t>L’éditeur peut varier selon les </a:t>
            </a:r>
            <a:r>
              <a:rPr lang="fr-FR" b="1" dirty="0"/>
              <a:t>Assets</a:t>
            </a:r>
            <a:r>
              <a:rPr lang="fr-FR" dirty="0"/>
              <a:t> en cours d’édition, mais on trouve toujours :</a:t>
            </a:r>
          </a:p>
          <a:p>
            <a:pPr marL="342900" indent="-342900">
              <a:buFont typeface="+mj-lt"/>
              <a:buAutoNum type="arabicPeriod"/>
            </a:pPr>
            <a:r>
              <a:rPr lang="fr-FR" dirty="0"/>
              <a:t>Barre d’outils : Compilation, paramétrage de la classe</a:t>
            </a:r>
          </a:p>
          <a:p>
            <a:pPr marL="342900" indent="-342900">
              <a:buFont typeface="+mj-lt"/>
              <a:buAutoNum type="arabicPeriod"/>
            </a:pPr>
            <a:r>
              <a:rPr lang="fr-FR" b="1" dirty="0" err="1"/>
              <a:t>My</a:t>
            </a:r>
            <a:r>
              <a:rPr lang="fr-FR" b="1" dirty="0"/>
              <a:t> </a:t>
            </a:r>
            <a:r>
              <a:rPr lang="fr-FR" b="1" dirty="0" err="1"/>
              <a:t>Blueprint</a:t>
            </a:r>
            <a:r>
              <a:rPr lang="fr-FR" b="1" dirty="0"/>
              <a:t> </a:t>
            </a:r>
            <a:r>
              <a:rPr lang="fr-FR" dirty="0"/>
              <a:t>: liste des graphes, fonctions, macros, variables de la classe</a:t>
            </a:r>
          </a:p>
          <a:p>
            <a:pPr marL="342900" indent="-342900">
              <a:buFont typeface="+mj-lt"/>
              <a:buAutoNum type="arabicPeriod"/>
            </a:pPr>
            <a:r>
              <a:rPr lang="fr-FR" dirty="0"/>
              <a:t>Editeur de graphe</a:t>
            </a:r>
          </a:p>
          <a:p>
            <a:pPr marL="342900" indent="-342900">
              <a:buFont typeface="+mj-lt"/>
              <a:buAutoNum type="arabicPeriod"/>
            </a:pPr>
            <a:r>
              <a:rPr lang="fr-FR" dirty="0"/>
              <a:t>Panneau </a:t>
            </a:r>
            <a:r>
              <a:rPr lang="fr-FR" b="1" dirty="0"/>
              <a:t>Détails</a:t>
            </a:r>
          </a:p>
        </p:txBody>
      </p:sp>
      <p:pic>
        <p:nvPicPr>
          <p:cNvPr id="5" name="Picture 2">
            <a:extLst>
              <a:ext uri="{FF2B5EF4-FFF2-40B4-BE49-F238E27FC236}">
                <a16:creationId xmlns:a16="http://schemas.microsoft.com/office/drawing/2014/main" id="{515D84B1-681B-4780-92EC-4EDC7701B1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21362" y="2114915"/>
            <a:ext cx="6167323" cy="367628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 coins arrondis 5">
            <a:extLst>
              <a:ext uri="{FF2B5EF4-FFF2-40B4-BE49-F238E27FC236}">
                <a16:creationId xmlns:a16="http://schemas.microsoft.com/office/drawing/2014/main" id="{472A3A6D-BA5F-4990-9B14-51D8DB13084C}"/>
              </a:ext>
            </a:extLst>
          </p:cNvPr>
          <p:cNvSpPr/>
          <p:nvPr/>
        </p:nvSpPr>
        <p:spPr>
          <a:xfrm>
            <a:off x="6788856" y="2524925"/>
            <a:ext cx="3641203" cy="3091261"/>
          </a:xfrm>
          <a:prstGeom prst="roundRect">
            <a:avLst>
              <a:gd name="adj" fmla="val 752"/>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Rectangle : coins arrondis 6">
            <a:extLst>
              <a:ext uri="{FF2B5EF4-FFF2-40B4-BE49-F238E27FC236}">
                <a16:creationId xmlns:a16="http://schemas.microsoft.com/office/drawing/2014/main" id="{76F3B9B1-24B1-43D2-929C-FAFCD3AE04E2}"/>
              </a:ext>
            </a:extLst>
          </p:cNvPr>
          <p:cNvSpPr/>
          <p:nvPr/>
        </p:nvSpPr>
        <p:spPr>
          <a:xfrm>
            <a:off x="10471355" y="2524924"/>
            <a:ext cx="1517330" cy="3091261"/>
          </a:xfrm>
          <a:prstGeom prst="roundRect">
            <a:avLst>
              <a:gd name="adj" fmla="val 1325"/>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 coins arrondis 7">
            <a:extLst>
              <a:ext uri="{FF2B5EF4-FFF2-40B4-BE49-F238E27FC236}">
                <a16:creationId xmlns:a16="http://schemas.microsoft.com/office/drawing/2014/main" id="{3A238BD4-5AB9-44DF-99B7-01E41AA35A2B}"/>
              </a:ext>
            </a:extLst>
          </p:cNvPr>
          <p:cNvSpPr/>
          <p:nvPr/>
        </p:nvSpPr>
        <p:spPr>
          <a:xfrm>
            <a:off x="5824977" y="3473739"/>
            <a:ext cx="922583" cy="2142448"/>
          </a:xfrm>
          <a:prstGeom prst="roundRect">
            <a:avLst>
              <a:gd name="adj" fmla="val 3191"/>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Rectangle : coins arrondis 9">
            <a:extLst>
              <a:ext uri="{FF2B5EF4-FFF2-40B4-BE49-F238E27FC236}">
                <a16:creationId xmlns:a16="http://schemas.microsoft.com/office/drawing/2014/main" id="{73D8DF2E-D7F6-4AC7-9B5E-0F9E354794B5}"/>
              </a:ext>
            </a:extLst>
          </p:cNvPr>
          <p:cNvSpPr/>
          <p:nvPr/>
        </p:nvSpPr>
        <p:spPr>
          <a:xfrm>
            <a:off x="5824977" y="2355809"/>
            <a:ext cx="6163708" cy="135777"/>
          </a:xfrm>
          <a:prstGeom prst="roundRect">
            <a:avLst>
              <a:gd name="adj" fmla="val 18601"/>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ZoneTexte 3">
            <a:extLst>
              <a:ext uri="{FF2B5EF4-FFF2-40B4-BE49-F238E27FC236}">
                <a16:creationId xmlns:a16="http://schemas.microsoft.com/office/drawing/2014/main" id="{55CC1055-FC62-4593-9738-0DB84E8C9E0C}"/>
              </a:ext>
            </a:extLst>
          </p:cNvPr>
          <p:cNvSpPr txBox="1"/>
          <p:nvPr/>
        </p:nvSpPr>
        <p:spPr>
          <a:xfrm>
            <a:off x="10093796" y="2065867"/>
            <a:ext cx="914400" cy="369332"/>
          </a:xfrm>
          <a:prstGeom prst="rect">
            <a:avLst/>
          </a:prstGeom>
          <a:noFill/>
          <a:effectLst>
            <a:outerShdw blurRad="63500" sx="110000" sy="110000" algn="ctr" rotWithShape="0">
              <a:prstClr val="black">
                <a:alpha val="40000"/>
              </a:prstClr>
            </a:outerShdw>
          </a:effectLst>
        </p:spPr>
        <p:txBody>
          <a:bodyPr wrap="square" rtlCol="0">
            <a:spAutoFit/>
          </a:bodyPr>
          <a:lstStyle/>
          <a:p>
            <a:r>
              <a:rPr lang="fr-FR" dirty="0">
                <a:solidFill>
                  <a:srgbClr val="FFFF00"/>
                </a:solidFill>
              </a:rPr>
              <a:t>1</a:t>
            </a:r>
          </a:p>
        </p:txBody>
      </p:sp>
      <p:sp>
        <p:nvSpPr>
          <p:cNvPr id="11" name="ZoneTexte 10">
            <a:extLst>
              <a:ext uri="{FF2B5EF4-FFF2-40B4-BE49-F238E27FC236}">
                <a16:creationId xmlns:a16="http://schemas.microsoft.com/office/drawing/2014/main" id="{FAD3DE03-6737-45EA-9240-85D1BEBC8BFD}"/>
              </a:ext>
            </a:extLst>
          </p:cNvPr>
          <p:cNvSpPr txBox="1"/>
          <p:nvPr/>
        </p:nvSpPr>
        <p:spPr>
          <a:xfrm>
            <a:off x="6096000" y="4251393"/>
            <a:ext cx="914400" cy="369332"/>
          </a:xfrm>
          <a:prstGeom prst="rect">
            <a:avLst/>
          </a:prstGeom>
          <a:noFill/>
          <a:effectLst>
            <a:outerShdw blurRad="63500" sx="110000" sy="110000" algn="ctr" rotWithShape="0">
              <a:prstClr val="black">
                <a:alpha val="40000"/>
              </a:prstClr>
            </a:outerShdw>
          </a:effectLst>
        </p:spPr>
        <p:txBody>
          <a:bodyPr wrap="square" rtlCol="0">
            <a:spAutoFit/>
          </a:bodyPr>
          <a:lstStyle/>
          <a:p>
            <a:r>
              <a:rPr lang="fr-FR" dirty="0">
                <a:solidFill>
                  <a:srgbClr val="FFFF00"/>
                </a:solidFill>
              </a:rPr>
              <a:t>2</a:t>
            </a:r>
          </a:p>
        </p:txBody>
      </p:sp>
      <p:sp>
        <p:nvSpPr>
          <p:cNvPr id="12" name="ZoneTexte 11">
            <a:extLst>
              <a:ext uri="{FF2B5EF4-FFF2-40B4-BE49-F238E27FC236}">
                <a16:creationId xmlns:a16="http://schemas.microsoft.com/office/drawing/2014/main" id="{91E92103-C68A-4C6E-B88C-7942BFE399E5}"/>
              </a:ext>
            </a:extLst>
          </p:cNvPr>
          <p:cNvSpPr txBox="1"/>
          <p:nvPr/>
        </p:nvSpPr>
        <p:spPr>
          <a:xfrm>
            <a:off x="8504903" y="3885888"/>
            <a:ext cx="914400" cy="369332"/>
          </a:xfrm>
          <a:prstGeom prst="rect">
            <a:avLst/>
          </a:prstGeom>
          <a:noFill/>
          <a:effectLst>
            <a:outerShdw blurRad="63500" sx="110000" sy="110000" algn="ctr" rotWithShape="0">
              <a:prstClr val="black">
                <a:alpha val="40000"/>
              </a:prstClr>
            </a:outerShdw>
          </a:effectLst>
        </p:spPr>
        <p:txBody>
          <a:bodyPr wrap="square" rtlCol="0">
            <a:spAutoFit/>
          </a:bodyPr>
          <a:lstStyle/>
          <a:p>
            <a:r>
              <a:rPr lang="fr-FR" dirty="0">
                <a:solidFill>
                  <a:srgbClr val="FFFF00"/>
                </a:solidFill>
              </a:rPr>
              <a:t>3</a:t>
            </a:r>
          </a:p>
        </p:txBody>
      </p:sp>
      <p:sp>
        <p:nvSpPr>
          <p:cNvPr id="13" name="ZoneTexte 12">
            <a:extLst>
              <a:ext uri="{FF2B5EF4-FFF2-40B4-BE49-F238E27FC236}">
                <a16:creationId xmlns:a16="http://schemas.microsoft.com/office/drawing/2014/main" id="{42DCB7A4-6A28-4044-9031-666AD3B72951}"/>
              </a:ext>
            </a:extLst>
          </p:cNvPr>
          <p:cNvSpPr txBox="1"/>
          <p:nvPr/>
        </p:nvSpPr>
        <p:spPr>
          <a:xfrm>
            <a:off x="11094933" y="3896268"/>
            <a:ext cx="914400" cy="369332"/>
          </a:xfrm>
          <a:prstGeom prst="rect">
            <a:avLst/>
          </a:prstGeom>
          <a:noFill/>
          <a:effectLst>
            <a:outerShdw blurRad="63500" sx="110000" sy="110000" algn="ctr" rotWithShape="0">
              <a:prstClr val="black">
                <a:alpha val="40000"/>
              </a:prstClr>
            </a:outerShdw>
          </a:effectLst>
        </p:spPr>
        <p:txBody>
          <a:bodyPr wrap="square" rtlCol="0">
            <a:spAutoFit/>
          </a:bodyPr>
          <a:lstStyle/>
          <a:p>
            <a:r>
              <a:rPr lang="fr-FR" dirty="0">
                <a:solidFill>
                  <a:srgbClr val="FFFF00"/>
                </a:solidFill>
              </a:rPr>
              <a:t>4</a:t>
            </a:r>
          </a:p>
        </p:txBody>
      </p:sp>
    </p:spTree>
    <p:extLst>
      <p:ext uri="{BB962C8B-B14F-4D97-AF65-F5344CB8AC3E}">
        <p14:creationId xmlns:p14="http://schemas.microsoft.com/office/powerpoint/2010/main" val="40141829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A6ACDC2-E370-4FE2-A724-8572648A7C0A}"/>
              </a:ext>
            </a:extLst>
          </p:cNvPr>
          <p:cNvSpPr>
            <a:spLocks noGrp="1"/>
          </p:cNvSpPr>
          <p:nvPr>
            <p:ph type="title"/>
          </p:nvPr>
        </p:nvSpPr>
        <p:spPr/>
        <p:txBody>
          <a:bodyPr/>
          <a:lstStyle/>
          <a:p>
            <a:r>
              <a:rPr lang="fr-FR" dirty="0"/>
              <a:t>Les Wheel </a:t>
            </a:r>
            <a:r>
              <a:rPr lang="fr-FR" dirty="0" err="1"/>
              <a:t>Blueprints</a:t>
            </a:r>
            <a:endParaRPr lang="fr-FR" dirty="0"/>
          </a:p>
        </p:txBody>
      </p:sp>
      <p:sp>
        <p:nvSpPr>
          <p:cNvPr id="3" name="Espace réservé du contenu 2">
            <a:extLst>
              <a:ext uri="{FF2B5EF4-FFF2-40B4-BE49-F238E27FC236}">
                <a16:creationId xmlns:a16="http://schemas.microsoft.com/office/drawing/2014/main" id="{204959BA-8119-4BD1-A7BD-BC3E7D7D0B95}"/>
              </a:ext>
            </a:extLst>
          </p:cNvPr>
          <p:cNvSpPr>
            <a:spLocks noGrp="1"/>
          </p:cNvSpPr>
          <p:nvPr>
            <p:ph sz="half" idx="1"/>
          </p:nvPr>
        </p:nvSpPr>
        <p:spPr>
          <a:xfrm>
            <a:off x="685802" y="2171564"/>
            <a:ext cx="4995334" cy="3649134"/>
          </a:xfrm>
        </p:spPr>
        <p:txBody>
          <a:bodyPr>
            <a:normAutofit fontScale="85000" lnSpcReduction="10000"/>
          </a:bodyPr>
          <a:lstStyle/>
          <a:p>
            <a:pPr marL="0" indent="0">
              <a:buNone/>
            </a:pPr>
            <a:r>
              <a:rPr lang="fr-FR" dirty="0"/>
              <a:t>Créer un nouveau </a:t>
            </a:r>
            <a:r>
              <a:rPr lang="fr-FR" b="1" dirty="0" err="1"/>
              <a:t>Blueprint</a:t>
            </a:r>
            <a:r>
              <a:rPr lang="fr-FR" dirty="0"/>
              <a:t> héritant de </a:t>
            </a:r>
            <a:r>
              <a:rPr lang="fr-FR" b="1" dirty="0" err="1"/>
              <a:t>ChaosVehicleWheel</a:t>
            </a:r>
            <a:endParaRPr lang="fr-FR" b="1" dirty="0"/>
          </a:p>
          <a:p>
            <a:pPr marL="0" indent="0">
              <a:buNone/>
            </a:pPr>
            <a:r>
              <a:rPr lang="fr-FR" dirty="0"/>
              <a:t>Il s’agit d’une classe de données, tout se passe dans le panneau </a:t>
            </a:r>
            <a:r>
              <a:rPr lang="fr-FR" b="1" dirty="0"/>
              <a:t>Détails</a:t>
            </a:r>
          </a:p>
          <a:p>
            <a:pPr marL="0" indent="0">
              <a:buNone/>
            </a:pPr>
            <a:r>
              <a:rPr lang="fr-FR" dirty="0"/>
              <a:t>Champs importants :</a:t>
            </a:r>
          </a:p>
          <a:p>
            <a:r>
              <a:rPr lang="fr-FR" dirty="0" err="1"/>
              <a:t>Axle</a:t>
            </a:r>
            <a:r>
              <a:rPr lang="fr-FR" dirty="0"/>
              <a:t> Type (Type d’essieu)</a:t>
            </a:r>
          </a:p>
          <a:p>
            <a:r>
              <a:rPr lang="fr-FR" dirty="0"/>
              <a:t>Wheel Radius (Rayon de la roue en cm)</a:t>
            </a:r>
          </a:p>
          <a:p>
            <a:r>
              <a:rPr lang="fr-FR" dirty="0" err="1"/>
              <a:t>Affected</a:t>
            </a:r>
            <a:r>
              <a:rPr lang="fr-FR" dirty="0"/>
              <a:t> by </a:t>
            </a:r>
            <a:r>
              <a:rPr lang="fr-FR" dirty="0" err="1"/>
              <a:t>Handbrake</a:t>
            </a:r>
            <a:r>
              <a:rPr lang="fr-FR" dirty="0"/>
              <a:t> (Frein à main)</a:t>
            </a:r>
          </a:p>
          <a:p>
            <a:r>
              <a:rPr lang="fr-FR" dirty="0" err="1"/>
              <a:t>Affected</a:t>
            </a:r>
            <a:r>
              <a:rPr lang="fr-FR" dirty="0"/>
              <a:t> by Engine (Roue motrice)</a:t>
            </a:r>
          </a:p>
          <a:p>
            <a:r>
              <a:rPr lang="fr-FR" dirty="0"/>
              <a:t>Max </a:t>
            </a:r>
            <a:r>
              <a:rPr lang="fr-FR" dirty="0" err="1"/>
              <a:t>Streer</a:t>
            </a:r>
            <a:r>
              <a:rPr lang="fr-FR" dirty="0"/>
              <a:t> Angle (Angle de braquage, peut être négatif)</a:t>
            </a:r>
          </a:p>
          <a:p>
            <a:r>
              <a:rPr lang="fr-FR" dirty="0" err="1"/>
              <a:t>Affected</a:t>
            </a:r>
            <a:r>
              <a:rPr lang="fr-FR" dirty="0"/>
              <a:t> by </a:t>
            </a:r>
            <a:r>
              <a:rPr lang="fr-FR" dirty="0" err="1"/>
              <a:t>Steering</a:t>
            </a:r>
            <a:r>
              <a:rPr lang="fr-FR" dirty="0"/>
              <a:t> (Roue directrice)</a:t>
            </a:r>
          </a:p>
          <a:p>
            <a:pPr marL="0" indent="0">
              <a:buNone/>
            </a:pPr>
            <a:r>
              <a:rPr lang="fr-FR" dirty="0"/>
              <a:t>Paramétrez selon l’essieu concerné</a:t>
            </a:r>
          </a:p>
        </p:txBody>
      </p:sp>
      <p:pic>
        <p:nvPicPr>
          <p:cNvPr id="1030" name="Picture 6" descr="Set the properties described above">
            <a:extLst>
              <a:ext uri="{FF2B5EF4-FFF2-40B4-BE49-F238E27FC236}">
                <a16:creationId xmlns:a16="http://schemas.microsoft.com/office/drawing/2014/main" id="{B468C438-C170-4154-B08F-8DD45FFCD91B}"/>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6096000" y="462845"/>
            <a:ext cx="5507847" cy="58750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07713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8624B8E-9A79-462F-8295-1F56BF7AB86A}"/>
              </a:ext>
            </a:extLst>
          </p:cNvPr>
          <p:cNvSpPr>
            <a:spLocks noGrp="1"/>
          </p:cNvSpPr>
          <p:nvPr>
            <p:ph type="title"/>
          </p:nvPr>
        </p:nvSpPr>
        <p:spPr/>
        <p:txBody>
          <a:bodyPr/>
          <a:lstStyle/>
          <a:p>
            <a:r>
              <a:rPr lang="fr-FR" dirty="0"/>
              <a:t>Les Wheel </a:t>
            </a:r>
            <a:r>
              <a:rPr lang="fr-FR" dirty="0" err="1"/>
              <a:t>Blueprints</a:t>
            </a:r>
            <a:endParaRPr lang="fr-FR" dirty="0"/>
          </a:p>
        </p:txBody>
      </p:sp>
      <p:sp>
        <p:nvSpPr>
          <p:cNvPr id="3" name="Espace réservé du contenu 2">
            <a:extLst>
              <a:ext uri="{FF2B5EF4-FFF2-40B4-BE49-F238E27FC236}">
                <a16:creationId xmlns:a16="http://schemas.microsoft.com/office/drawing/2014/main" id="{109D0470-73F4-458E-BBEC-AB14BC856E31}"/>
              </a:ext>
            </a:extLst>
          </p:cNvPr>
          <p:cNvSpPr>
            <a:spLocks noGrp="1"/>
          </p:cNvSpPr>
          <p:nvPr>
            <p:ph idx="1"/>
          </p:nvPr>
        </p:nvSpPr>
        <p:spPr/>
        <p:txBody>
          <a:bodyPr/>
          <a:lstStyle/>
          <a:p>
            <a:pPr marL="0" indent="0">
              <a:buNone/>
            </a:pPr>
            <a:r>
              <a:rPr lang="fr-FR" dirty="0"/>
              <a:t>Plein d’autres paramètres réglables !</a:t>
            </a:r>
          </a:p>
          <a:p>
            <a:r>
              <a:rPr lang="fr-FR" dirty="0"/>
              <a:t>Largeur de roue, adhérence des pneus, ABS, …</a:t>
            </a:r>
          </a:p>
          <a:p>
            <a:r>
              <a:rPr lang="fr-FR" dirty="0"/>
              <a:t>Réglage de la suspension</a:t>
            </a:r>
          </a:p>
          <a:p>
            <a:r>
              <a:rPr lang="fr-FR" dirty="0"/>
              <a:t>Force du freinage</a:t>
            </a:r>
          </a:p>
          <a:p>
            <a:pPr lvl="1"/>
            <a:endParaRPr lang="fr-FR" dirty="0"/>
          </a:p>
          <a:p>
            <a:pPr marL="0" indent="0">
              <a:buNone/>
            </a:pPr>
            <a:r>
              <a:rPr lang="fr-FR" dirty="0"/>
              <a:t>Le seul truc à respecter, c’est le rayon des roues, il doit être exactement celui des roues du modèle pour éviter qu’elles ne traversent le sol</a:t>
            </a:r>
          </a:p>
          <a:p>
            <a:pPr marL="0" indent="0">
              <a:buNone/>
            </a:pPr>
            <a:r>
              <a:rPr lang="fr-FR" dirty="0"/>
              <a:t>Dans notre exemple, les roues avant ont un rayon de 39 cm (35 cm de large) et les roues arrière de 40 cm (40 cm de large)</a:t>
            </a:r>
          </a:p>
        </p:txBody>
      </p:sp>
    </p:spTree>
    <p:extLst>
      <p:ext uri="{BB962C8B-B14F-4D97-AF65-F5344CB8AC3E}">
        <p14:creationId xmlns:p14="http://schemas.microsoft.com/office/powerpoint/2010/main" val="42820221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127417B-85D5-4F4B-997E-3D1AC639B211}"/>
              </a:ext>
            </a:extLst>
          </p:cNvPr>
          <p:cNvSpPr>
            <a:spLocks noGrp="1"/>
          </p:cNvSpPr>
          <p:nvPr>
            <p:ph type="title"/>
          </p:nvPr>
        </p:nvSpPr>
        <p:spPr/>
        <p:txBody>
          <a:bodyPr/>
          <a:lstStyle/>
          <a:p>
            <a:r>
              <a:rPr lang="fr-FR" dirty="0"/>
              <a:t>Courbe de couple</a:t>
            </a:r>
          </a:p>
        </p:txBody>
      </p:sp>
      <p:sp>
        <p:nvSpPr>
          <p:cNvPr id="3" name="Espace réservé du contenu 2">
            <a:extLst>
              <a:ext uri="{FF2B5EF4-FFF2-40B4-BE49-F238E27FC236}">
                <a16:creationId xmlns:a16="http://schemas.microsoft.com/office/drawing/2014/main" id="{2B5B508A-4699-449A-84E7-69C33627FA2C}"/>
              </a:ext>
            </a:extLst>
          </p:cNvPr>
          <p:cNvSpPr>
            <a:spLocks noGrp="1"/>
          </p:cNvSpPr>
          <p:nvPr>
            <p:ph sz="half" idx="1"/>
          </p:nvPr>
        </p:nvSpPr>
        <p:spPr/>
        <p:txBody>
          <a:bodyPr>
            <a:normAutofit fontScale="92500" lnSpcReduction="10000"/>
          </a:bodyPr>
          <a:lstStyle/>
          <a:p>
            <a:pPr marL="0" indent="0">
              <a:buNone/>
            </a:pPr>
            <a:r>
              <a:rPr lang="fr-FR" dirty="0"/>
              <a:t>Force du moteur en fonction de sa vitesse de rotation</a:t>
            </a:r>
          </a:p>
          <a:p>
            <a:pPr marL="0" indent="0">
              <a:buNone/>
            </a:pPr>
            <a:r>
              <a:rPr lang="fr-FR" dirty="0"/>
              <a:t>On y trouve les RPM du moteur en abscisse et le couple associé en ordonnée (on peut utiliser juste     [0; 1], puisque la courbe sera multipliée par une valeur de couple max dans le </a:t>
            </a:r>
            <a:r>
              <a:rPr lang="fr-FR" b="1" dirty="0" err="1"/>
              <a:t>Blueprint</a:t>
            </a:r>
            <a:r>
              <a:rPr lang="fr-FR" dirty="0"/>
              <a:t> de la voiture)</a:t>
            </a:r>
          </a:p>
          <a:p>
            <a:r>
              <a:rPr lang="fr-FR" dirty="0"/>
              <a:t>La forme d’une courbe de couple est typiquement un U inversé dont le maximum est atteint vers les deux-tiers des tours/min du moteur</a:t>
            </a:r>
          </a:p>
          <a:p>
            <a:r>
              <a:rPr lang="fr-FR" dirty="0"/>
              <a:t>Pour notre voiture de course, le couple max est autour de 300 Nm, mais vous pouvez mettre un couple à arracher des arbres si vous voulez</a:t>
            </a:r>
          </a:p>
          <a:p>
            <a:pPr marL="0" indent="0">
              <a:buNone/>
            </a:pPr>
            <a:r>
              <a:rPr lang="fr-FR" dirty="0"/>
              <a:t>Pour la créer, choisir </a:t>
            </a:r>
            <a:r>
              <a:rPr lang="fr-FR" b="1" dirty="0" err="1"/>
              <a:t>Miscellaneous</a:t>
            </a:r>
            <a:r>
              <a:rPr lang="fr-FR" b="1" dirty="0"/>
              <a:t>/</a:t>
            </a:r>
            <a:r>
              <a:rPr lang="fr-FR" b="1" dirty="0" err="1"/>
              <a:t>Curve</a:t>
            </a:r>
            <a:r>
              <a:rPr lang="fr-FR" b="1" dirty="0"/>
              <a:t> </a:t>
            </a:r>
            <a:r>
              <a:rPr lang="fr-FR" dirty="0"/>
              <a:t>héritant de </a:t>
            </a:r>
            <a:r>
              <a:rPr lang="fr-FR" b="1" dirty="0" err="1"/>
              <a:t>Float</a:t>
            </a:r>
            <a:r>
              <a:rPr lang="fr-FR" b="1" dirty="0"/>
              <a:t> </a:t>
            </a:r>
            <a:r>
              <a:rPr lang="fr-FR" b="1" dirty="0" err="1"/>
              <a:t>Curve</a:t>
            </a:r>
            <a:r>
              <a:rPr lang="fr-FR" dirty="0"/>
              <a:t> dans le menu </a:t>
            </a:r>
            <a:r>
              <a:rPr lang="fr-FR" b="1" dirty="0" err="1"/>
              <a:t>Add</a:t>
            </a:r>
            <a:r>
              <a:rPr lang="fr-FR" dirty="0"/>
              <a:t> du </a:t>
            </a:r>
            <a:r>
              <a:rPr lang="fr-FR" b="1" dirty="0"/>
              <a:t>Content Browser</a:t>
            </a:r>
          </a:p>
        </p:txBody>
      </p:sp>
      <p:pic>
        <p:nvPicPr>
          <p:cNvPr id="2050" name="Picture 2" descr="Create the curve shape">
            <a:extLst>
              <a:ext uri="{FF2B5EF4-FFF2-40B4-BE49-F238E27FC236}">
                <a16:creationId xmlns:a16="http://schemas.microsoft.com/office/drawing/2014/main" id="{AD99773F-3617-4712-8429-D94C067DBF11}"/>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5821363" y="2424400"/>
            <a:ext cx="4995862" cy="30839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471030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888177C-9F0A-4112-A32D-A8224D5F424D}"/>
              </a:ext>
            </a:extLst>
          </p:cNvPr>
          <p:cNvSpPr>
            <a:spLocks noGrp="1"/>
          </p:cNvSpPr>
          <p:nvPr>
            <p:ph type="title"/>
          </p:nvPr>
        </p:nvSpPr>
        <p:spPr/>
        <p:txBody>
          <a:bodyPr/>
          <a:lstStyle/>
          <a:p>
            <a:r>
              <a:rPr lang="fr-FR" dirty="0"/>
              <a:t>Un peu d’animation</a:t>
            </a:r>
          </a:p>
        </p:txBody>
      </p:sp>
      <p:sp>
        <p:nvSpPr>
          <p:cNvPr id="3" name="Espace réservé du contenu 2">
            <a:extLst>
              <a:ext uri="{FF2B5EF4-FFF2-40B4-BE49-F238E27FC236}">
                <a16:creationId xmlns:a16="http://schemas.microsoft.com/office/drawing/2014/main" id="{2722FC47-E093-4068-950D-ADA5C4AB6FBB}"/>
              </a:ext>
            </a:extLst>
          </p:cNvPr>
          <p:cNvSpPr>
            <a:spLocks noGrp="1"/>
          </p:cNvSpPr>
          <p:nvPr>
            <p:ph idx="1"/>
          </p:nvPr>
        </p:nvSpPr>
        <p:spPr/>
        <p:txBody>
          <a:bodyPr/>
          <a:lstStyle/>
          <a:p>
            <a:pPr marL="0" indent="0">
              <a:buNone/>
            </a:pPr>
            <a:r>
              <a:rPr lang="fr-FR" dirty="0"/>
              <a:t>Le modèle dispose de son squelette d’animation, qui va déformer son maillage selon les mouvements des os, ici les roues sont complètement liées à un leur os, donc on les verra bien tourner</a:t>
            </a:r>
          </a:p>
          <a:p>
            <a:pPr marL="0" indent="0">
              <a:buNone/>
            </a:pPr>
            <a:r>
              <a:rPr lang="fr-FR" dirty="0"/>
              <a:t>On va demander à UE5 de s’occuper de l’animation du mouvement des roues de lui-même</a:t>
            </a:r>
          </a:p>
          <a:p>
            <a:endParaRPr lang="fr-FR" dirty="0"/>
          </a:p>
          <a:p>
            <a:pPr marL="0" indent="0">
              <a:buNone/>
            </a:pPr>
            <a:r>
              <a:rPr lang="fr-FR" dirty="0"/>
              <a:t>Il suffit de paramétrer un </a:t>
            </a:r>
            <a:r>
              <a:rPr lang="fr-FR" b="1" dirty="0"/>
              <a:t>Animation </a:t>
            </a:r>
            <a:r>
              <a:rPr lang="fr-FR" b="1" dirty="0" err="1"/>
              <a:t>Blueprint</a:t>
            </a:r>
            <a:r>
              <a:rPr lang="fr-FR" b="1" dirty="0"/>
              <a:t> </a:t>
            </a:r>
            <a:r>
              <a:rPr lang="fr-FR" dirty="0"/>
              <a:t>pour que la magie opère ! C’est parti pour l’édition de notre premier graphe </a:t>
            </a:r>
            <a:r>
              <a:rPr lang="fr-FR" dirty="0" err="1"/>
              <a:t>Blueprint</a:t>
            </a:r>
            <a:r>
              <a:rPr lang="fr-FR" dirty="0"/>
              <a:t> !</a:t>
            </a:r>
          </a:p>
        </p:txBody>
      </p:sp>
    </p:spTree>
    <p:extLst>
      <p:ext uri="{BB962C8B-B14F-4D97-AF65-F5344CB8AC3E}">
        <p14:creationId xmlns:p14="http://schemas.microsoft.com/office/powerpoint/2010/main" val="17003111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3EB18EA-E668-4158-AA75-148C59A3AF9B}"/>
              </a:ext>
            </a:extLst>
          </p:cNvPr>
          <p:cNvSpPr>
            <a:spLocks noGrp="1"/>
          </p:cNvSpPr>
          <p:nvPr>
            <p:ph type="title"/>
          </p:nvPr>
        </p:nvSpPr>
        <p:spPr/>
        <p:txBody>
          <a:bodyPr/>
          <a:lstStyle/>
          <a:p>
            <a:r>
              <a:rPr lang="fr-FR" dirty="0" err="1"/>
              <a:t>Blueprints</a:t>
            </a:r>
            <a:r>
              <a:rPr lang="fr-FR" dirty="0"/>
              <a:t> – Modifier un graphe</a:t>
            </a:r>
          </a:p>
        </p:txBody>
      </p:sp>
      <p:sp>
        <p:nvSpPr>
          <p:cNvPr id="3" name="Espace réservé du contenu 2">
            <a:extLst>
              <a:ext uri="{FF2B5EF4-FFF2-40B4-BE49-F238E27FC236}">
                <a16:creationId xmlns:a16="http://schemas.microsoft.com/office/drawing/2014/main" id="{D1BB77BA-AA81-4D29-A549-61BF0FB25FCE}"/>
              </a:ext>
            </a:extLst>
          </p:cNvPr>
          <p:cNvSpPr>
            <a:spLocks noGrp="1"/>
          </p:cNvSpPr>
          <p:nvPr>
            <p:ph sz="half" idx="1"/>
          </p:nvPr>
        </p:nvSpPr>
        <p:spPr/>
        <p:txBody>
          <a:bodyPr/>
          <a:lstStyle/>
          <a:p>
            <a:r>
              <a:rPr lang="fr-FR" dirty="0"/>
              <a:t>On se déplace en cliquant-glissant avec le bouton droit</a:t>
            </a:r>
          </a:p>
          <a:p>
            <a:r>
              <a:rPr lang="fr-FR" dirty="0"/>
              <a:t>Clic droit : recherche de </a:t>
            </a:r>
            <a:r>
              <a:rPr lang="fr-FR" dirty="0" err="1"/>
              <a:t>node</a:t>
            </a:r>
            <a:r>
              <a:rPr lang="fr-FR" dirty="0"/>
              <a:t> par nom</a:t>
            </a:r>
          </a:p>
          <a:p>
            <a:r>
              <a:rPr lang="fr-FR" dirty="0"/>
              <a:t>Cliquer-glisser depuis une pin d’entrée/sortie : tire un fil de connexion entre deux </a:t>
            </a:r>
            <a:r>
              <a:rPr lang="fr-FR" dirty="0" err="1"/>
              <a:t>nodes</a:t>
            </a:r>
            <a:endParaRPr lang="fr-FR" dirty="0"/>
          </a:p>
          <a:p>
            <a:pPr marL="0" indent="0">
              <a:buNone/>
            </a:pPr>
            <a:endParaRPr lang="fr-FR" dirty="0"/>
          </a:p>
          <a:p>
            <a:pPr marL="0" indent="0">
              <a:buNone/>
            </a:pPr>
            <a:r>
              <a:rPr lang="fr-FR" dirty="0"/>
              <a:t>Attention à bien </a:t>
            </a:r>
            <a:r>
              <a:rPr lang="fr-FR" b="1" dirty="0"/>
              <a:t>respecter le type des pins </a:t>
            </a:r>
            <a:r>
              <a:rPr lang="fr-FR" dirty="0"/>
              <a:t>!</a:t>
            </a:r>
          </a:p>
        </p:txBody>
      </p:sp>
      <p:pic>
        <p:nvPicPr>
          <p:cNvPr id="3074" name="Picture 2" descr="Select the Wheel Controller for WheeledVehicle node">
            <a:extLst>
              <a:ext uri="{FF2B5EF4-FFF2-40B4-BE49-F238E27FC236}">
                <a16:creationId xmlns:a16="http://schemas.microsoft.com/office/drawing/2014/main" id="{EC0A9FFE-20DF-41C1-9DFB-832E30CF29DC}"/>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6290469" y="2762250"/>
            <a:ext cx="4057650" cy="133350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Connect the Mesh Space Ref Pose node to the Wheel Controller node">
            <a:extLst>
              <a:ext uri="{FF2B5EF4-FFF2-40B4-BE49-F238E27FC236}">
                <a16:creationId xmlns:a16="http://schemas.microsoft.com/office/drawing/2014/main" id="{064DD7A5-207F-42B1-A639-41806A4CDA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90469" y="4254765"/>
            <a:ext cx="4057650" cy="1162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06166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107B653-8D67-4295-BFDE-7FFB79494609}"/>
              </a:ext>
            </a:extLst>
          </p:cNvPr>
          <p:cNvSpPr>
            <a:spLocks noGrp="1"/>
          </p:cNvSpPr>
          <p:nvPr>
            <p:ph type="title"/>
          </p:nvPr>
        </p:nvSpPr>
        <p:spPr/>
        <p:txBody>
          <a:bodyPr/>
          <a:lstStyle/>
          <a:p>
            <a:r>
              <a:rPr lang="fr-FR" dirty="0"/>
              <a:t>Un peu d’Animation</a:t>
            </a:r>
          </a:p>
        </p:txBody>
      </p:sp>
      <p:sp>
        <p:nvSpPr>
          <p:cNvPr id="3" name="Espace réservé du contenu 2">
            <a:extLst>
              <a:ext uri="{FF2B5EF4-FFF2-40B4-BE49-F238E27FC236}">
                <a16:creationId xmlns:a16="http://schemas.microsoft.com/office/drawing/2014/main" id="{09B51178-ACF2-45AF-936F-02C57DDB368D}"/>
              </a:ext>
            </a:extLst>
          </p:cNvPr>
          <p:cNvSpPr>
            <a:spLocks noGrp="1"/>
          </p:cNvSpPr>
          <p:nvPr>
            <p:ph sz="half" idx="1"/>
          </p:nvPr>
        </p:nvSpPr>
        <p:spPr/>
        <p:txBody>
          <a:bodyPr/>
          <a:lstStyle/>
          <a:p>
            <a:r>
              <a:rPr lang="fr-FR" dirty="0"/>
              <a:t>Créer un </a:t>
            </a:r>
            <a:r>
              <a:rPr lang="fr-FR" b="1" dirty="0"/>
              <a:t>Animation </a:t>
            </a:r>
            <a:r>
              <a:rPr lang="fr-FR" b="1" dirty="0" err="1"/>
              <a:t>Blueprint</a:t>
            </a:r>
            <a:r>
              <a:rPr lang="fr-FR" b="1" dirty="0"/>
              <a:t> </a:t>
            </a:r>
            <a:r>
              <a:rPr lang="fr-FR" dirty="0"/>
              <a:t>héritant de </a:t>
            </a:r>
            <a:r>
              <a:rPr lang="fr-FR" b="1" dirty="0" err="1"/>
              <a:t>VehicleAnimationInstance</a:t>
            </a:r>
            <a:r>
              <a:rPr lang="fr-FR" dirty="0"/>
              <a:t>, ciblant le squelette de notre voiture</a:t>
            </a:r>
          </a:p>
          <a:p>
            <a:r>
              <a:rPr lang="fr-FR" dirty="0"/>
              <a:t>Ajouter les </a:t>
            </a:r>
            <a:r>
              <a:rPr lang="fr-FR" b="1" dirty="0" err="1"/>
              <a:t>nodes</a:t>
            </a:r>
            <a:r>
              <a:rPr lang="fr-FR" b="1" dirty="0"/>
              <a:t> </a:t>
            </a:r>
            <a:r>
              <a:rPr lang="fr-FR" b="1" dirty="0" err="1"/>
              <a:t>Mesh</a:t>
            </a:r>
            <a:r>
              <a:rPr lang="fr-FR" b="1" dirty="0"/>
              <a:t> </a:t>
            </a:r>
            <a:r>
              <a:rPr lang="fr-FR" b="1" dirty="0" err="1"/>
              <a:t>Space</a:t>
            </a:r>
            <a:r>
              <a:rPr lang="fr-FR" b="1" dirty="0"/>
              <a:t> </a:t>
            </a:r>
            <a:r>
              <a:rPr lang="fr-FR" b="1" dirty="0" err="1"/>
              <a:t>Ref</a:t>
            </a:r>
            <a:r>
              <a:rPr lang="fr-FR" b="1" dirty="0"/>
              <a:t> Pose</a:t>
            </a:r>
            <a:r>
              <a:rPr lang="fr-FR" dirty="0"/>
              <a:t>, </a:t>
            </a:r>
            <a:r>
              <a:rPr lang="fr-FR" b="1" dirty="0"/>
              <a:t>Wheel Controller </a:t>
            </a:r>
            <a:r>
              <a:rPr lang="fr-FR" dirty="0"/>
              <a:t>et </a:t>
            </a:r>
            <a:r>
              <a:rPr lang="fr-FR" b="1" dirty="0"/>
              <a:t>Component To Local</a:t>
            </a:r>
          </a:p>
          <a:p>
            <a:pPr marL="0" indent="0">
              <a:buNone/>
            </a:pPr>
            <a:endParaRPr lang="fr-FR" dirty="0"/>
          </a:p>
          <a:p>
            <a:pPr marL="0" indent="0">
              <a:buNone/>
            </a:pPr>
            <a:r>
              <a:rPr lang="fr-FR" dirty="0"/>
              <a:t>Ne pas oublier de </a:t>
            </a:r>
            <a:r>
              <a:rPr lang="fr-FR" b="1" dirty="0"/>
              <a:t>compiler</a:t>
            </a:r>
            <a:r>
              <a:rPr lang="fr-FR" dirty="0"/>
              <a:t> !</a:t>
            </a:r>
          </a:p>
        </p:txBody>
      </p:sp>
      <p:pic>
        <p:nvPicPr>
          <p:cNvPr id="4098" name="Picture 2" descr="Connect the Wheel Controller node to the Component To Local node. Connect the Component To Local node to the Output Pose node">
            <a:extLst>
              <a:ext uri="{FF2B5EF4-FFF2-40B4-BE49-F238E27FC236}">
                <a16:creationId xmlns:a16="http://schemas.microsoft.com/office/drawing/2014/main" id="{A25ACF81-56FD-4453-BA9B-5D9A01CD086D}"/>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5821363" y="3413994"/>
            <a:ext cx="4995862" cy="11047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11600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D797FA2-B021-4D7A-A29F-991C86FAA282}"/>
              </a:ext>
            </a:extLst>
          </p:cNvPr>
          <p:cNvSpPr>
            <a:spLocks noGrp="1"/>
          </p:cNvSpPr>
          <p:nvPr>
            <p:ph type="title"/>
          </p:nvPr>
        </p:nvSpPr>
        <p:spPr/>
        <p:txBody>
          <a:bodyPr/>
          <a:lstStyle/>
          <a:p>
            <a:r>
              <a:rPr lang="fr-FR" dirty="0"/>
              <a:t>principe d’un moteur de jeu</a:t>
            </a:r>
          </a:p>
        </p:txBody>
      </p:sp>
      <p:sp>
        <p:nvSpPr>
          <p:cNvPr id="3" name="Espace réservé du contenu 2">
            <a:extLst>
              <a:ext uri="{FF2B5EF4-FFF2-40B4-BE49-F238E27FC236}">
                <a16:creationId xmlns:a16="http://schemas.microsoft.com/office/drawing/2014/main" id="{591E4CDA-BB45-41F6-A67D-8248AAD4C583}"/>
              </a:ext>
            </a:extLst>
          </p:cNvPr>
          <p:cNvSpPr>
            <a:spLocks noGrp="1"/>
          </p:cNvSpPr>
          <p:nvPr>
            <p:ph idx="1"/>
          </p:nvPr>
        </p:nvSpPr>
        <p:spPr/>
        <p:txBody>
          <a:bodyPr/>
          <a:lstStyle/>
          <a:p>
            <a:r>
              <a:rPr lang="fr-FR" dirty="0"/>
              <a:t>2 éléments principaux</a:t>
            </a:r>
          </a:p>
          <a:p>
            <a:pPr lvl="1"/>
            <a:r>
              <a:rPr lang="fr-FR" dirty="0"/>
              <a:t>Moteur graphique</a:t>
            </a:r>
          </a:p>
          <a:p>
            <a:pPr lvl="2"/>
            <a:r>
              <a:rPr lang="fr-FR" dirty="0"/>
              <a:t>2D : </a:t>
            </a:r>
            <a:r>
              <a:rPr lang="fr-FR" dirty="0" err="1"/>
              <a:t>Sprites</a:t>
            </a:r>
            <a:endParaRPr lang="fr-FR" dirty="0"/>
          </a:p>
          <a:p>
            <a:pPr lvl="2"/>
            <a:r>
              <a:rPr lang="fr-FR" dirty="0"/>
              <a:t>3D : Rastérisation, Ray-tracing</a:t>
            </a:r>
          </a:p>
          <a:p>
            <a:pPr lvl="1"/>
            <a:r>
              <a:rPr lang="fr-FR" dirty="0"/>
              <a:t>Moteur physique, collisions</a:t>
            </a:r>
          </a:p>
          <a:p>
            <a:r>
              <a:rPr lang="fr-FR" dirty="0"/>
              <a:t>D’autres moteurs annexes : moteur de son, IA, réseau, I/O, …</a:t>
            </a:r>
          </a:p>
          <a:p>
            <a:r>
              <a:rPr lang="fr-FR" dirty="0"/>
              <a:t>Abstraction des APIs GPU (DirectX, Vulcan, OpenGL, CUDA, …)</a:t>
            </a:r>
          </a:p>
          <a:p>
            <a:endParaRPr lang="fr-FR" dirty="0"/>
          </a:p>
          <a:p>
            <a:pPr marL="0" indent="0">
              <a:buNone/>
            </a:pPr>
            <a:r>
              <a:rPr lang="fr-FR" dirty="0"/>
              <a:t>Le but : s’éviter le cauchemar de coder directement avec les APIs susmentionnées</a:t>
            </a:r>
          </a:p>
          <a:p>
            <a:pPr lvl="1"/>
            <a:endParaRPr lang="fr-FR" dirty="0"/>
          </a:p>
        </p:txBody>
      </p:sp>
    </p:spTree>
    <p:extLst>
      <p:ext uri="{BB962C8B-B14F-4D97-AF65-F5344CB8AC3E}">
        <p14:creationId xmlns:p14="http://schemas.microsoft.com/office/powerpoint/2010/main" val="345030035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3BF6D69-C70B-4DD7-A114-566FEE6DA5FF}"/>
              </a:ext>
            </a:extLst>
          </p:cNvPr>
          <p:cNvSpPr>
            <a:spLocks noGrp="1"/>
          </p:cNvSpPr>
          <p:nvPr>
            <p:ph type="title"/>
          </p:nvPr>
        </p:nvSpPr>
        <p:spPr/>
        <p:txBody>
          <a:bodyPr/>
          <a:lstStyle/>
          <a:p>
            <a:r>
              <a:rPr lang="fr-FR" dirty="0"/>
              <a:t>Un peu d’animation – Qu’est-ce que ça fait ?</a:t>
            </a:r>
          </a:p>
        </p:txBody>
      </p:sp>
      <p:sp>
        <p:nvSpPr>
          <p:cNvPr id="3" name="Espace réservé du contenu 2">
            <a:extLst>
              <a:ext uri="{FF2B5EF4-FFF2-40B4-BE49-F238E27FC236}">
                <a16:creationId xmlns:a16="http://schemas.microsoft.com/office/drawing/2014/main" id="{63BDB40B-DA19-4628-970F-A16C029552C5}"/>
              </a:ext>
            </a:extLst>
          </p:cNvPr>
          <p:cNvSpPr>
            <a:spLocks noGrp="1"/>
          </p:cNvSpPr>
          <p:nvPr>
            <p:ph idx="1"/>
          </p:nvPr>
        </p:nvSpPr>
        <p:spPr/>
        <p:txBody>
          <a:bodyPr/>
          <a:lstStyle/>
          <a:p>
            <a:r>
              <a:rPr lang="fr-FR" b="1" dirty="0" err="1"/>
              <a:t>Mesh</a:t>
            </a:r>
            <a:r>
              <a:rPr lang="fr-FR" b="1" dirty="0"/>
              <a:t> </a:t>
            </a:r>
            <a:r>
              <a:rPr lang="fr-FR" b="1" dirty="0" err="1"/>
              <a:t>Space</a:t>
            </a:r>
            <a:r>
              <a:rPr lang="fr-FR" b="1" dirty="0"/>
              <a:t> </a:t>
            </a:r>
            <a:r>
              <a:rPr lang="fr-FR" b="1" dirty="0" err="1"/>
              <a:t>Ref</a:t>
            </a:r>
            <a:r>
              <a:rPr lang="fr-FR" b="1" dirty="0"/>
              <a:t> Pose </a:t>
            </a:r>
            <a:r>
              <a:rPr lang="fr-FR" dirty="0"/>
              <a:t>récupère la pose de référence du squelette de la voiture (pensez à la A-pose ou T-pose pour un personnage humanoïde), dans « l’espace modèle » ou l’espace composant, c’est-à-dire que les transformations des os sont par rapport au modèle dans son intégralité</a:t>
            </a:r>
          </a:p>
          <a:p>
            <a:r>
              <a:rPr lang="fr-FR" b="1" dirty="0"/>
              <a:t>Wheel Controller </a:t>
            </a:r>
            <a:r>
              <a:rPr lang="fr-FR" dirty="0"/>
              <a:t>récupère les informations d’un composant que l’on va ajouter juste après, qui sera chargé de simuler une vraie voiture, et ces information permettent de faire tourner les roues ou les braquer, on a rien à faire manuellement (ouf)</a:t>
            </a:r>
          </a:p>
          <a:p>
            <a:r>
              <a:rPr lang="fr-FR" dirty="0"/>
              <a:t>Enfin, </a:t>
            </a:r>
            <a:r>
              <a:rPr lang="fr-FR" b="1" dirty="0"/>
              <a:t>Component to Local </a:t>
            </a:r>
            <a:r>
              <a:rPr lang="fr-FR" dirty="0"/>
              <a:t>transforme les transformations des os qui sont jusqu’ici en espace modèle vers l’espace local, c’est-à-dire que chaque transformation d’os est désormais par rapport à l’os parent</a:t>
            </a:r>
          </a:p>
          <a:p>
            <a:r>
              <a:rPr lang="fr-FR" dirty="0"/>
              <a:t>On envoie tout ça dans la pose de sortie (</a:t>
            </a:r>
            <a:r>
              <a:rPr lang="fr-FR" b="1" dirty="0"/>
              <a:t>Output Pose</a:t>
            </a:r>
            <a:r>
              <a:rPr lang="fr-FR" dirty="0"/>
              <a:t>) et c’est tout bon !</a:t>
            </a:r>
          </a:p>
        </p:txBody>
      </p:sp>
    </p:spTree>
    <p:extLst>
      <p:ext uri="{BB962C8B-B14F-4D97-AF65-F5344CB8AC3E}">
        <p14:creationId xmlns:p14="http://schemas.microsoft.com/office/powerpoint/2010/main" val="6921089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10C8CD3-9913-49E1-9D32-B850F64DF518}"/>
              </a:ext>
            </a:extLst>
          </p:cNvPr>
          <p:cNvSpPr>
            <a:spLocks noGrp="1"/>
          </p:cNvSpPr>
          <p:nvPr>
            <p:ph type="title"/>
          </p:nvPr>
        </p:nvSpPr>
        <p:spPr/>
        <p:txBody>
          <a:bodyPr/>
          <a:lstStyle/>
          <a:p>
            <a:r>
              <a:rPr lang="fr-FR" dirty="0"/>
              <a:t>Un peu d’animation</a:t>
            </a:r>
          </a:p>
        </p:txBody>
      </p:sp>
      <p:sp>
        <p:nvSpPr>
          <p:cNvPr id="3" name="Espace réservé du contenu 2">
            <a:extLst>
              <a:ext uri="{FF2B5EF4-FFF2-40B4-BE49-F238E27FC236}">
                <a16:creationId xmlns:a16="http://schemas.microsoft.com/office/drawing/2014/main" id="{78BF5A14-A577-49AB-A12A-63A7D1D5A1EF}"/>
              </a:ext>
            </a:extLst>
          </p:cNvPr>
          <p:cNvSpPr>
            <a:spLocks noGrp="1"/>
          </p:cNvSpPr>
          <p:nvPr>
            <p:ph idx="1"/>
          </p:nvPr>
        </p:nvSpPr>
        <p:spPr/>
        <p:txBody>
          <a:bodyPr/>
          <a:lstStyle/>
          <a:p>
            <a:pPr marL="0" indent="0">
              <a:buNone/>
            </a:pPr>
            <a:r>
              <a:rPr lang="fr-FR" dirty="0"/>
              <a:t>L’animation que l’on obtient avec ce graphe permet de faire tourner les roues et simule aussi les suspensions en faisant monter et descendre les roues</a:t>
            </a:r>
          </a:p>
          <a:p>
            <a:pPr marL="0" indent="0">
              <a:buNone/>
            </a:pPr>
            <a:r>
              <a:rPr lang="fr-FR" dirty="0"/>
              <a:t>Sur des modèles un peu plus complets, il est aussi possible de facilement animer les suspension elles-mêmes :</a:t>
            </a:r>
          </a:p>
          <a:p>
            <a:r>
              <a:rPr lang="fr-FR" dirty="0"/>
              <a:t>Il faut ajouter des </a:t>
            </a:r>
            <a:r>
              <a:rPr lang="fr-FR" dirty="0" err="1"/>
              <a:t>nodes</a:t>
            </a:r>
            <a:r>
              <a:rPr lang="fr-FR" b="1" dirty="0"/>
              <a:t> Look At </a:t>
            </a:r>
            <a:r>
              <a:rPr lang="fr-FR" dirty="0"/>
              <a:t>pour chaque roue entre </a:t>
            </a:r>
            <a:r>
              <a:rPr lang="fr-FR" b="1" dirty="0"/>
              <a:t>Wheel Controller </a:t>
            </a:r>
            <a:r>
              <a:rPr lang="fr-FR" dirty="0"/>
              <a:t>et </a:t>
            </a:r>
            <a:r>
              <a:rPr lang="fr-FR" b="1" dirty="0"/>
              <a:t>Component To Local</a:t>
            </a:r>
          </a:p>
          <a:p>
            <a:r>
              <a:rPr lang="fr-FR" dirty="0"/>
              <a:t>Chaque </a:t>
            </a:r>
            <a:r>
              <a:rPr lang="fr-FR" b="1" dirty="0"/>
              <a:t>Look At</a:t>
            </a:r>
            <a:r>
              <a:rPr lang="fr-FR" dirty="0"/>
              <a:t> prend pour paramètres </a:t>
            </a:r>
            <a:r>
              <a:rPr lang="fr-FR" b="1" dirty="0"/>
              <a:t>Look At Target </a:t>
            </a:r>
            <a:r>
              <a:rPr lang="fr-FR" dirty="0"/>
              <a:t>l’os d’une roue et </a:t>
            </a:r>
            <a:r>
              <a:rPr lang="fr-FR" b="1" dirty="0"/>
              <a:t>Bone to </a:t>
            </a:r>
            <a:r>
              <a:rPr lang="fr-FR" b="1" dirty="0" err="1"/>
              <a:t>Modify</a:t>
            </a:r>
            <a:r>
              <a:rPr lang="fr-FR" b="1" dirty="0"/>
              <a:t> </a:t>
            </a:r>
            <a:r>
              <a:rPr lang="fr-FR" dirty="0"/>
              <a:t>l’os d’une suspension</a:t>
            </a:r>
          </a:p>
        </p:txBody>
      </p:sp>
    </p:spTree>
    <p:extLst>
      <p:ext uri="{BB962C8B-B14F-4D97-AF65-F5344CB8AC3E}">
        <p14:creationId xmlns:p14="http://schemas.microsoft.com/office/powerpoint/2010/main" val="2895582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76E05D8-18B4-44FF-BAD5-FF3608BF4735}"/>
              </a:ext>
            </a:extLst>
          </p:cNvPr>
          <p:cNvSpPr>
            <a:spLocks noGrp="1"/>
          </p:cNvSpPr>
          <p:nvPr>
            <p:ph type="title"/>
          </p:nvPr>
        </p:nvSpPr>
        <p:spPr/>
        <p:txBody>
          <a:bodyPr/>
          <a:lstStyle/>
          <a:p>
            <a:r>
              <a:rPr lang="fr-FR" dirty="0"/>
              <a:t>Le </a:t>
            </a:r>
            <a:r>
              <a:rPr lang="fr-FR" dirty="0" err="1"/>
              <a:t>Pawn</a:t>
            </a:r>
            <a:endParaRPr lang="fr-FR" dirty="0"/>
          </a:p>
        </p:txBody>
      </p:sp>
      <p:sp>
        <p:nvSpPr>
          <p:cNvPr id="3" name="Espace réservé du contenu 2">
            <a:extLst>
              <a:ext uri="{FF2B5EF4-FFF2-40B4-BE49-F238E27FC236}">
                <a16:creationId xmlns:a16="http://schemas.microsoft.com/office/drawing/2014/main" id="{90C96A98-100E-4521-87CF-A82A57163554}"/>
              </a:ext>
            </a:extLst>
          </p:cNvPr>
          <p:cNvSpPr>
            <a:spLocks noGrp="1"/>
          </p:cNvSpPr>
          <p:nvPr>
            <p:ph idx="1"/>
          </p:nvPr>
        </p:nvSpPr>
        <p:spPr/>
        <p:txBody>
          <a:bodyPr/>
          <a:lstStyle/>
          <a:p>
            <a:pPr marL="0" indent="0">
              <a:buNone/>
            </a:pPr>
            <a:r>
              <a:rPr lang="fr-FR" dirty="0"/>
              <a:t>Un </a:t>
            </a:r>
            <a:r>
              <a:rPr lang="fr-FR" b="1" dirty="0" err="1"/>
              <a:t>Pawn</a:t>
            </a:r>
            <a:r>
              <a:rPr lang="fr-FR" dirty="0"/>
              <a:t> est simplement un personnage (ou une voiture, un vaisseau, quoi que ce soit de contrôlable) qui peut être contrôlé par un joueur ou une IA</a:t>
            </a:r>
          </a:p>
          <a:p>
            <a:pPr marL="0" indent="0">
              <a:buNone/>
            </a:pPr>
            <a:r>
              <a:rPr lang="fr-FR" dirty="0"/>
              <a:t>De manière générale, il est associé à un </a:t>
            </a:r>
            <a:r>
              <a:rPr lang="fr-FR" b="1" dirty="0"/>
              <a:t>Controller</a:t>
            </a:r>
            <a:r>
              <a:rPr lang="fr-FR" dirty="0"/>
              <a:t> qui va recevoir les commandes utilisateur ou l’IA et les retransmettre, et gérer la logique complexe du personnage (vie, équipement, …), laissant juste la logique simple (de mouvement, par exemple) au </a:t>
            </a:r>
            <a:r>
              <a:rPr lang="fr-FR" b="1" dirty="0" err="1"/>
              <a:t>Pawn</a:t>
            </a:r>
            <a:endParaRPr lang="fr-FR" b="1" dirty="0"/>
          </a:p>
          <a:p>
            <a:pPr marL="0" indent="0">
              <a:buNone/>
            </a:pPr>
            <a:r>
              <a:rPr lang="fr-FR" dirty="0"/>
              <a:t>Un </a:t>
            </a:r>
            <a:r>
              <a:rPr lang="fr-FR" b="1" dirty="0" err="1"/>
              <a:t>Pawn</a:t>
            </a:r>
            <a:r>
              <a:rPr lang="fr-FR" dirty="0"/>
              <a:t> est composé de plusieurs </a:t>
            </a:r>
            <a:r>
              <a:rPr lang="fr-FR" b="1" dirty="0"/>
              <a:t>Components</a:t>
            </a:r>
            <a:r>
              <a:rPr lang="fr-FR" dirty="0"/>
              <a:t> remplissant chacun une fonction bien précise, comme afficher un modèle (</a:t>
            </a:r>
            <a:r>
              <a:rPr lang="fr-FR" b="1" dirty="0" err="1"/>
              <a:t>Mesh</a:t>
            </a:r>
            <a:r>
              <a:rPr lang="fr-FR" dirty="0"/>
              <a:t>), faire fonctionner une caméra (</a:t>
            </a:r>
            <a:r>
              <a:rPr lang="fr-FR" b="1" dirty="0"/>
              <a:t>Camera</a:t>
            </a:r>
            <a:r>
              <a:rPr lang="fr-FR" dirty="0"/>
              <a:t>), des collisions (</a:t>
            </a:r>
            <a:r>
              <a:rPr lang="fr-FR" b="1" dirty="0"/>
              <a:t>Box collision</a:t>
            </a:r>
            <a:r>
              <a:rPr lang="fr-FR" dirty="0"/>
              <a:t>), … Le </a:t>
            </a:r>
            <a:r>
              <a:rPr lang="fr-FR" b="1" dirty="0" err="1"/>
              <a:t>Pawn</a:t>
            </a:r>
            <a:r>
              <a:rPr lang="fr-FR" dirty="0"/>
              <a:t> gagne ainsi de nouveaux comportements possibles</a:t>
            </a:r>
          </a:p>
        </p:txBody>
      </p:sp>
    </p:spTree>
    <p:extLst>
      <p:ext uri="{BB962C8B-B14F-4D97-AF65-F5344CB8AC3E}">
        <p14:creationId xmlns:p14="http://schemas.microsoft.com/office/powerpoint/2010/main" val="96702723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46510D7-6C14-4B14-8D3C-76EE5852DCF3}"/>
              </a:ext>
            </a:extLst>
          </p:cNvPr>
          <p:cNvSpPr>
            <a:spLocks noGrp="1"/>
          </p:cNvSpPr>
          <p:nvPr>
            <p:ph type="title"/>
          </p:nvPr>
        </p:nvSpPr>
        <p:spPr/>
        <p:txBody>
          <a:bodyPr/>
          <a:lstStyle/>
          <a:p>
            <a:r>
              <a:rPr lang="fr-FR" dirty="0"/>
              <a:t>Mise en place du </a:t>
            </a:r>
            <a:r>
              <a:rPr lang="fr-FR" dirty="0" err="1"/>
              <a:t>Pawn</a:t>
            </a:r>
            <a:r>
              <a:rPr lang="fr-FR" dirty="0"/>
              <a:t> – Modèle et animation</a:t>
            </a:r>
          </a:p>
        </p:txBody>
      </p:sp>
      <p:sp>
        <p:nvSpPr>
          <p:cNvPr id="3" name="Espace réservé du contenu 2">
            <a:extLst>
              <a:ext uri="{FF2B5EF4-FFF2-40B4-BE49-F238E27FC236}">
                <a16:creationId xmlns:a16="http://schemas.microsoft.com/office/drawing/2014/main" id="{680CA53D-2919-4D22-B2FD-EB3EDED82C93}"/>
              </a:ext>
            </a:extLst>
          </p:cNvPr>
          <p:cNvSpPr>
            <a:spLocks noGrp="1"/>
          </p:cNvSpPr>
          <p:nvPr>
            <p:ph sz="half" idx="1"/>
          </p:nvPr>
        </p:nvSpPr>
        <p:spPr/>
        <p:txBody>
          <a:bodyPr>
            <a:normAutofit lnSpcReduction="10000"/>
          </a:bodyPr>
          <a:lstStyle/>
          <a:p>
            <a:pPr marL="0" indent="0">
              <a:buNone/>
            </a:pPr>
            <a:r>
              <a:rPr lang="fr-FR" dirty="0"/>
              <a:t>Créer un nouveau </a:t>
            </a:r>
            <a:r>
              <a:rPr lang="fr-FR" b="1" dirty="0" err="1"/>
              <a:t>Blueprint</a:t>
            </a:r>
            <a:r>
              <a:rPr lang="fr-FR" dirty="0"/>
              <a:t> héritant de </a:t>
            </a:r>
            <a:r>
              <a:rPr lang="fr-FR" b="1" dirty="0" err="1"/>
              <a:t>WheeledVehiclePawn</a:t>
            </a:r>
            <a:endParaRPr lang="fr-FR" b="1" dirty="0"/>
          </a:p>
          <a:p>
            <a:pPr marL="0" indent="0">
              <a:buNone/>
            </a:pPr>
            <a:r>
              <a:rPr lang="fr-FR" dirty="0"/>
              <a:t>Dans les </a:t>
            </a:r>
            <a:r>
              <a:rPr lang="fr-FR" b="1" dirty="0"/>
              <a:t>Components</a:t>
            </a:r>
            <a:r>
              <a:rPr lang="fr-FR" dirty="0"/>
              <a:t>, sélectionner le Component </a:t>
            </a:r>
            <a:r>
              <a:rPr lang="fr-FR" b="1" dirty="0" err="1"/>
              <a:t>Mesh</a:t>
            </a:r>
            <a:r>
              <a:rPr lang="fr-FR" dirty="0"/>
              <a:t> et ajouter dans le panneau Détails :</a:t>
            </a:r>
          </a:p>
          <a:p>
            <a:r>
              <a:rPr lang="fr-FR" dirty="0"/>
              <a:t>Dans </a:t>
            </a:r>
            <a:r>
              <a:rPr lang="fr-FR" b="1" dirty="0" err="1"/>
              <a:t>Mesh</a:t>
            </a:r>
            <a:r>
              <a:rPr lang="fr-FR" b="1" dirty="0"/>
              <a:t>/</a:t>
            </a:r>
            <a:r>
              <a:rPr lang="fr-FR" b="1" dirty="0" err="1"/>
              <a:t>Skeletal</a:t>
            </a:r>
            <a:r>
              <a:rPr lang="fr-FR" b="1" dirty="0"/>
              <a:t> </a:t>
            </a:r>
            <a:r>
              <a:rPr lang="fr-FR" b="1" dirty="0" err="1"/>
              <a:t>Mesh</a:t>
            </a:r>
            <a:r>
              <a:rPr lang="fr-FR" dirty="0"/>
              <a:t>, le modèle de la voiture</a:t>
            </a:r>
          </a:p>
          <a:p>
            <a:r>
              <a:rPr lang="fr-FR" dirty="0"/>
              <a:t>Dans </a:t>
            </a:r>
            <a:r>
              <a:rPr lang="fr-FR" b="1" dirty="0"/>
              <a:t>Animation/Anim Class</a:t>
            </a:r>
            <a:r>
              <a:rPr lang="fr-FR" dirty="0"/>
              <a:t>, notre </a:t>
            </a:r>
            <a:r>
              <a:rPr lang="fr-FR" b="1" dirty="0"/>
              <a:t>Animation </a:t>
            </a:r>
            <a:r>
              <a:rPr lang="fr-FR" b="1" dirty="0" err="1"/>
              <a:t>Blueprint</a:t>
            </a:r>
            <a:endParaRPr lang="fr-FR" b="1" dirty="0"/>
          </a:p>
          <a:p>
            <a:pPr marL="0" indent="0">
              <a:buNone/>
            </a:pPr>
            <a:endParaRPr lang="fr-FR" dirty="0"/>
          </a:p>
          <a:p>
            <a:pPr marL="0" indent="0">
              <a:buNone/>
            </a:pPr>
            <a:r>
              <a:rPr lang="fr-FR" dirty="0"/>
              <a:t>Ne pas oublier de cocher </a:t>
            </a:r>
            <a:r>
              <a:rPr lang="fr-FR" b="1" dirty="0" err="1"/>
              <a:t>Physics</a:t>
            </a:r>
            <a:r>
              <a:rPr lang="fr-FR" b="1" dirty="0"/>
              <a:t>/</a:t>
            </a:r>
            <a:r>
              <a:rPr lang="fr-FR" b="1" dirty="0" err="1"/>
              <a:t>Simulate</a:t>
            </a:r>
            <a:r>
              <a:rPr lang="fr-FR" b="1" dirty="0"/>
              <a:t> </a:t>
            </a:r>
            <a:r>
              <a:rPr lang="fr-FR" b="1" dirty="0" err="1"/>
              <a:t>Physics</a:t>
            </a:r>
            <a:r>
              <a:rPr lang="fr-FR" dirty="0"/>
              <a:t>, sinon la voiture ne </a:t>
            </a:r>
            <a:r>
              <a:rPr lang="fr-FR" b="1" dirty="0"/>
              <a:t>bougera pas</a:t>
            </a:r>
            <a:r>
              <a:rPr lang="fr-FR" dirty="0"/>
              <a:t> !</a:t>
            </a:r>
          </a:p>
        </p:txBody>
      </p:sp>
      <p:pic>
        <p:nvPicPr>
          <p:cNvPr id="6" name="Espace réservé du contenu 5">
            <a:extLst>
              <a:ext uri="{FF2B5EF4-FFF2-40B4-BE49-F238E27FC236}">
                <a16:creationId xmlns:a16="http://schemas.microsoft.com/office/drawing/2014/main" id="{AA041324-0957-4D85-A66C-B67846B6BD17}"/>
              </a:ext>
            </a:extLst>
          </p:cNvPr>
          <p:cNvPicPr>
            <a:picLocks noGrp="1" noChangeAspect="1"/>
          </p:cNvPicPr>
          <p:nvPr>
            <p:ph sz="half" idx="2"/>
          </p:nvPr>
        </p:nvPicPr>
        <p:blipFill>
          <a:blip r:embed="rId2"/>
          <a:stretch>
            <a:fillRect/>
          </a:stretch>
        </p:blipFill>
        <p:spPr>
          <a:xfrm>
            <a:off x="6726381" y="2141538"/>
            <a:ext cx="3185825" cy="3649662"/>
          </a:xfrm>
        </p:spPr>
      </p:pic>
    </p:spTree>
    <p:extLst>
      <p:ext uri="{BB962C8B-B14F-4D97-AF65-F5344CB8AC3E}">
        <p14:creationId xmlns:p14="http://schemas.microsoft.com/office/powerpoint/2010/main" val="137081095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82F287-B1EB-4460-B2C2-B4B687151007}"/>
              </a:ext>
            </a:extLst>
          </p:cNvPr>
          <p:cNvSpPr>
            <a:spLocks noGrp="1"/>
          </p:cNvSpPr>
          <p:nvPr>
            <p:ph type="title"/>
          </p:nvPr>
        </p:nvSpPr>
        <p:spPr/>
        <p:txBody>
          <a:bodyPr/>
          <a:lstStyle/>
          <a:p>
            <a:r>
              <a:rPr lang="fr-FR" dirty="0"/>
              <a:t>Mise en place du </a:t>
            </a:r>
            <a:r>
              <a:rPr lang="fr-FR" dirty="0" err="1"/>
              <a:t>pawn</a:t>
            </a:r>
            <a:r>
              <a:rPr lang="fr-FR" dirty="0"/>
              <a:t> – Gestion de la caméra</a:t>
            </a:r>
          </a:p>
        </p:txBody>
      </p:sp>
      <p:sp>
        <p:nvSpPr>
          <p:cNvPr id="3" name="Espace réservé du contenu 2">
            <a:extLst>
              <a:ext uri="{FF2B5EF4-FFF2-40B4-BE49-F238E27FC236}">
                <a16:creationId xmlns:a16="http://schemas.microsoft.com/office/drawing/2014/main" id="{BDAD622C-AD08-4288-AFF2-13A2FC513266}"/>
              </a:ext>
            </a:extLst>
          </p:cNvPr>
          <p:cNvSpPr>
            <a:spLocks noGrp="1"/>
          </p:cNvSpPr>
          <p:nvPr>
            <p:ph sz="half" idx="1"/>
          </p:nvPr>
        </p:nvSpPr>
        <p:spPr/>
        <p:txBody>
          <a:bodyPr>
            <a:normAutofit fontScale="92500"/>
          </a:bodyPr>
          <a:lstStyle/>
          <a:p>
            <a:pPr marL="0" indent="0">
              <a:buNone/>
            </a:pPr>
            <a:r>
              <a:rPr lang="fr-FR" dirty="0"/>
              <a:t>Ajouter un Component </a:t>
            </a:r>
            <a:r>
              <a:rPr lang="fr-FR" b="1" dirty="0"/>
              <a:t>Spring Arm </a:t>
            </a:r>
            <a:r>
              <a:rPr lang="fr-FR" dirty="0"/>
              <a:t>à </a:t>
            </a:r>
            <a:r>
              <a:rPr lang="fr-FR" b="1" dirty="0" err="1"/>
              <a:t>Mesh</a:t>
            </a:r>
            <a:endParaRPr lang="fr-FR" b="1" dirty="0"/>
          </a:p>
          <a:p>
            <a:pPr marL="0" indent="0">
              <a:buNone/>
            </a:pPr>
            <a:r>
              <a:rPr lang="fr-FR" dirty="0"/>
              <a:t>Ajouter un Component </a:t>
            </a:r>
            <a:r>
              <a:rPr lang="fr-FR" b="1" dirty="0"/>
              <a:t>Camera</a:t>
            </a:r>
            <a:r>
              <a:rPr lang="fr-FR" dirty="0"/>
              <a:t> à </a:t>
            </a:r>
            <a:r>
              <a:rPr lang="fr-FR" b="1" dirty="0"/>
              <a:t>Spring Arm</a:t>
            </a:r>
          </a:p>
          <a:p>
            <a:r>
              <a:rPr lang="fr-FR" dirty="0"/>
              <a:t>Utiliser </a:t>
            </a:r>
            <a:r>
              <a:rPr lang="fr-FR" b="1" dirty="0"/>
              <a:t>Camera/Target Arm </a:t>
            </a:r>
            <a:r>
              <a:rPr lang="fr-FR" b="1" dirty="0" err="1"/>
              <a:t>Length</a:t>
            </a:r>
            <a:r>
              <a:rPr lang="fr-FR" b="1" dirty="0"/>
              <a:t> </a:t>
            </a:r>
            <a:r>
              <a:rPr lang="fr-FR" dirty="0"/>
              <a:t>et </a:t>
            </a:r>
            <a:r>
              <a:rPr lang="fr-FR" b="1" dirty="0"/>
              <a:t>Camera/Target Offset </a:t>
            </a:r>
            <a:r>
              <a:rPr lang="fr-FR" dirty="0"/>
              <a:t>dans le </a:t>
            </a:r>
            <a:r>
              <a:rPr lang="fr-FR" b="1" dirty="0"/>
              <a:t>Spring Arm </a:t>
            </a:r>
            <a:r>
              <a:rPr lang="fr-FR" dirty="0"/>
              <a:t>pour positionner la caméra</a:t>
            </a:r>
          </a:p>
          <a:p>
            <a:r>
              <a:rPr lang="fr-FR" dirty="0"/>
              <a:t>Activer </a:t>
            </a:r>
            <a:r>
              <a:rPr lang="fr-FR" b="1" dirty="0"/>
              <a:t>Camera Settings/</a:t>
            </a:r>
            <a:r>
              <a:rPr lang="fr-FR" b="1" dirty="0" err="1"/>
              <a:t>Inherit</a:t>
            </a:r>
            <a:r>
              <a:rPr lang="fr-FR" b="1" dirty="0"/>
              <a:t> </a:t>
            </a:r>
            <a:r>
              <a:rPr lang="fr-FR" b="1" dirty="0" err="1"/>
              <a:t>Yaw</a:t>
            </a:r>
            <a:r>
              <a:rPr lang="fr-FR" b="1" dirty="0"/>
              <a:t> </a:t>
            </a:r>
            <a:r>
              <a:rPr lang="fr-FR" dirty="0"/>
              <a:t>dans le </a:t>
            </a:r>
            <a:r>
              <a:rPr lang="fr-FR" b="1" dirty="0"/>
              <a:t>Spring Arm</a:t>
            </a:r>
            <a:r>
              <a:rPr lang="fr-FR" dirty="0"/>
              <a:t> pour que la caméra suive la rotation de la voiture</a:t>
            </a:r>
            <a:endParaRPr lang="fr-FR" b="1" dirty="0"/>
          </a:p>
          <a:p>
            <a:r>
              <a:rPr lang="fr-FR" dirty="0"/>
              <a:t>S’assurer que </a:t>
            </a:r>
            <a:r>
              <a:rPr lang="fr-FR" b="1" dirty="0"/>
              <a:t>Use </a:t>
            </a:r>
            <a:r>
              <a:rPr lang="fr-FR" b="1" dirty="0" err="1"/>
              <a:t>Pawn</a:t>
            </a:r>
            <a:r>
              <a:rPr lang="fr-FR" b="1" dirty="0"/>
              <a:t> Control Rotation </a:t>
            </a:r>
            <a:r>
              <a:rPr lang="fr-FR" dirty="0"/>
              <a:t>est </a:t>
            </a:r>
            <a:r>
              <a:rPr lang="fr-FR" b="1" dirty="0"/>
              <a:t>désactivé</a:t>
            </a:r>
            <a:r>
              <a:rPr lang="fr-FR" dirty="0"/>
              <a:t> dans le </a:t>
            </a:r>
            <a:r>
              <a:rPr lang="fr-FR" b="1" dirty="0"/>
              <a:t>Spring Arm </a:t>
            </a:r>
            <a:r>
              <a:rPr lang="fr-FR" dirty="0"/>
              <a:t>et la </a:t>
            </a:r>
            <a:r>
              <a:rPr lang="fr-FR" b="1" dirty="0"/>
              <a:t>Camera</a:t>
            </a:r>
          </a:p>
          <a:p>
            <a:pPr marL="0" indent="0">
              <a:buNone/>
            </a:pPr>
            <a:r>
              <a:rPr lang="fr-FR" dirty="0"/>
              <a:t>Optionnel : Activer </a:t>
            </a:r>
            <a:r>
              <a:rPr lang="fr-FR" b="1" dirty="0"/>
              <a:t>Lag/Enable Camera Rotation Lag</a:t>
            </a:r>
          </a:p>
        </p:txBody>
      </p:sp>
      <p:pic>
        <p:nvPicPr>
          <p:cNvPr id="6" name="Espace réservé du contenu 5">
            <a:extLst>
              <a:ext uri="{FF2B5EF4-FFF2-40B4-BE49-F238E27FC236}">
                <a16:creationId xmlns:a16="http://schemas.microsoft.com/office/drawing/2014/main" id="{98597076-799B-4ED0-8A1D-56318F7EC866}"/>
              </a:ext>
            </a:extLst>
          </p:cNvPr>
          <p:cNvPicPr>
            <a:picLocks noGrp="1" noChangeAspect="1"/>
          </p:cNvPicPr>
          <p:nvPr>
            <p:ph sz="half" idx="2"/>
          </p:nvPr>
        </p:nvPicPr>
        <p:blipFill>
          <a:blip r:embed="rId2"/>
          <a:stretch>
            <a:fillRect/>
          </a:stretch>
        </p:blipFill>
        <p:spPr>
          <a:xfrm>
            <a:off x="5821363" y="2545977"/>
            <a:ext cx="4995862" cy="2840784"/>
          </a:xfrm>
        </p:spPr>
      </p:pic>
    </p:spTree>
    <p:extLst>
      <p:ext uri="{BB962C8B-B14F-4D97-AF65-F5344CB8AC3E}">
        <p14:creationId xmlns:p14="http://schemas.microsoft.com/office/powerpoint/2010/main" val="327720413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CE225CF-9B77-476B-AD25-AE4D89848604}"/>
              </a:ext>
            </a:extLst>
          </p:cNvPr>
          <p:cNvSpPr>
            <a:spLocks noGrp="1"/>
          </p:cNvSpPr>
          <p:nvPr>
            <p:ph type="title"/>
          </p:nvPr>
        </p:nvSpPr>
        <p:spPr/>
        <p:txBody>
          <a:bodyPr/>
          <a:lstStyle/>
          <a:p>
            <a:r>
              <a:rPr lang="fr-FR" dirty="0"/>
              <a:t>Paramétrage du mouvement</a:t>
            </a:r>
          </a:p>
        </p:txBody>
      </p:sp>
      <p:sp>
        <p:nvSpPr>
          <p:cNvPr id="3" name="Espace réservé du contenu 2">
            <a:extLst>
              <a:ext uri="{FF2B5EF4-FFF2-40B4-BE49-F238E27FC236}">
                <a16:creationId xmlns:a16="http://schemas.microsoft.com/office/drawing/2014/main" id="{A594BBA8-4A47-4E5A-97B7-89E34DBC9981}"/>
              </a:ext>
            </a:extLst>
          </p:cNvPr>
          <p:cNvSpPr>
            <a:spLocks noGrp="1"/>
          </p:cNvSpPr>
          <p:nvPr>
            <p:ph sz="half" idx="1"/>
          </p:nvPr>
        </p:nvSpPr>
        <p:spPr/>
        <p:txBody>
          <a:bodyPr>
            <a:normAutofit lnSpcReduction="10000"/>
          </a:bodyPr>
          <a:lstStyle/>
          <a:p>
            <a:pPr marL="0" indent="0">
              <a:buNone/>
            </a:pPr>
            <a:r>
              <a:rPr lang="fr-FR" dirty="0"/>
              <a:t>Dans le Component </a:t>
            </a:r>
            <a:r>
              <a:rPr lang="fr-FR" b="1" dirty="0" err="1"/>
              <a:t>Vehicle</a:t>
            </a:r>
            <a:r>
              <a:rPr lang="fr-FR" b="1" dirty="0"/>
              <a:t> </a:t>
            </a:r>
            <a:r>
              <a:rPr lang="fr-FR" b="1" dirty="0" err="1"/>
              <a:t>Movement</a:t>
            </a:r>
            <a:r>
              <a:rPr lang="fr-FR" b="1" dirty="0"/>
              <a:t> Component</a:t>
            </a:r>
          </a:p>
          <a:p>
            <a:r>
              <a:rPr lang="fr-FR" dirty="0"/>
              <a:t>Ajouter les définitions des roues (</a:t>
            </a:r>
            <a:r>
              <a:rPr lang="fr-FR" b="1" dirty="0"/>
              <a:t>Wheel Setup/Wheel Setups</a:t>
            </a:r>
            <a:r>
              <a:rPr lang="fr-FR" dirty="0"/>
              <a:t>)</a:t>
            </a:r>
          </a:p>
          <a:p>
            <a:pPr lvl="1"/>
            <a:r>
              <a:rPr lang="fr-FR" dirty="0"/>
              <a:t>Associer un </a:t>
            </a:r>
            <a:r>
              <a:rPr lang="fr-FR" b="1" dirty="0"/>
              <a:t>Wheel </a:t>
            </a:r>
            <a:r>
              <a:rPr lang="fr-FR" b="1" dirty="0" err="1"/>
              <a:t>Blueprint</a:t>
            </a:r>
            <a:r>
              <a:rPr lang="fr-FR" b="1" dirty="0"/>
              <a:t> </a:t>
            </a:r>
            <a:r>
              <a:rPr lang="fr-FR" dirty="0"/>
              <a:t>à un nom d’os du squelette de la voiture pour chaque roue</a:t>
            </a:r>
          </a:p>
          <a:p>
            <a:pPr lvl="1"/>
            <a:r>
              <a:rPr lang="fr-FR" dirty="0"/>
              <a:t>Vous pouvez retrouver les noms d’os en allant regarder le squelette (ici, </a:t>
            </a:r>
            <a:r>
              <a:rPr lang="fr-FR" dirty="0" err="1"/>
              <a:t>Phys_Wheel</a:t>
            </a:r>
            <a:r>
              <a:rPr lang="fr-FR" dirty="0"/>
              <a:t>_**)</a:t>
            </a:r>
          </a:p>
          <a:p>
            <a:r>
              <a:rPr lang="fr-FR" dirty="0"/>
              <a:t>Ajouter la courbe de couple dans </a:t>
            </a:r>
            <a:r>
              <a:rPr lang="fr-FR" b="1" dirty="0" err="1"/>
              <a:t>Mechanical</a:t>
            </a:r>
            <a:r>
              <a:rPr lang="fr-FR" b="1" dirty="0"/>
              <a:t> Setup/Torque </a:t>
            </a:r>
            <a:r>
              <a:rPr lang="fr-FR" b="1" dirty="0" err="1"/>
              <a:t>Curve</a:t>
            </a:r>
            <a:r>
              <a:rPr lang="fr-FR" b="1" dirty="0"/>
              <a:t>/</a:t>
            </a:r>
            <a:r>
              <a:rPr lang="fr-FR" b="1" dirty="0" err="1"/>
              <a:t>External</a:t>
            </a:r>
            <a:r>
              <a:rPr lang="fr-FR" b="1" dirty="0"/>
              <a:t> </a:t>
            </a:r>
            <a:r>
              <a:rPr lang="fr-FR" b="1" dirty="0" err="1"/>
              <a:t>Curve</a:t>
            </a:r>
            <a:endParaRPr lang="fr-FR" b="1" dirty="0"/>
          </a:p>
          <a:p>
            <a:pPr marL="0" indent="0">
              <a:buNone/>
            </a:pPr>
            <a:r>
              <a:rPr lang="fr-FR" dirty="0"/>
              <a:t>Amusez-vous à paramétrer le moteur, la transmission et autres paramètres !</a:t>
            </a:r>
          </a:p>
        </p:txBody>
      </p:sp>
      <p:pic>
        <p:nvPicPr>
          <p:cNvPr id="5122" name="Picture 2" descr="Wheel Setups">
            <a:extLst>
              <a:ext uri="{FF2B5EF4-FFF2-40B4-BE49-F238E27FC236}">
                <a16:creationId xmlns:a16="http://schemas.microsoft.com/office/drawing/2014/main" id="{7F95A2AB-E420-4993-8372-8C65DA1E1653}"/>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6102318" y="2141538"/>
            <a:ext cx="4433951" cy="36496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412115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D429CE4-93CB-4830-B4FA-3A4A4E954574}"/>
              </a:ext>
            </a:extLst>
          </p:cNvPr>
          <p:cNvSpPr>
            <a:spLocks noGrp="1"/>
          </p:cNvSpPr>
          <p:nvPr>
            <p:ph type="title"/>
          </p:nvPr>
        </p:nvSpPr>
        <p:spPr/>
        <p:txBody>
          <a:bodyPr/>
          <a:lstStyle/>
          <a:p>
            <a:r>
              <a:rPr lang="fr-FR" dirty="0"/>
              <a:t>On y est presque !</a:t>
            </a:r>
          </a:p>
        </p:txBody>
      </p:sp>
      <p:sp>
        <p:nvSpPr>
          <p:cNvPr id="3" name="Espace réservé du contenu 2">
            <a:extLst>
              <a:ext uri="{FF2B5EF4-FFF2-40B4-BE49-F238E27FC236}">
                <a16:creationId xmlns:a16="http://schemas.microsoft.com/office/drawing/2014/main" id="{016BA024-0D61-47B8-9B60-F8096F1CB4C0}"/>
              </a:ext>
            </a:extLst>
          </p:cNvPr>
          <p:cNvSpPr>
            <a:spLocks noGrp="1"/>
          </p:cNvSpPr>
          <p:nvPr>
            <p:ph idx="1"/>
          </p:nvPr>
        </p:nvSpPr>
        <p:spPr/>
        <p:txBody>
          <a:bodyPr/>
          <a:lstStyle/>
          <a:p>
            <a:pPr marL="0" indent="0">
              <a:buNone/>
            </a:pPr>
            <a:r>
              <a:rPr lang="fr-FR" dirty="0"/>
              <a:t>Maintenant que l’on a tout paramétré, on peut passer au </a:t>
            </a:r>
            <a:r>
              <a:rPr lang="fr-FR" dirty="0" err="1"/>
              <a:t>scripting</a:t>
            </a:r>
            <a:r>
              <a:rPr lang="fr-FR" dirty="0"/>
              <a:t> du contrôleur de notre voiture</a:t>
            </a:r>
          </a:p>
          <a:p>
            <a:pPr marL="0" indent="0">
              <a:buNone/>
            </a:pPr>
            <a:endParaRPr lang="fr-FR" dirty="0"/>
          </a:p>
          <a:p>
            <a:pPr marL="0" indent="0">
              <a:buNone/>
            </a:pPr>
            <a:r>
              <a:rPr lang="fr-FR" dirty="0"/>
              <a:t>Il nous reste à :</a:t>
            </a:r>
          </a:p>
          <a:p>
            <a:r>
              <a:rPr lang="fr-FR" dirty="0"/>
              <a:t>Paramétrer les contrôles clavier/manette dans les paramètres du projet</a:t>
            </a:r>
          </a:p>
          <a:p>
            <a:r>
              <a:rPr lang="fr-FR" dirty="0"/>
              <a:t>Paramétrer notre </a:t>
            </a:r>
            <a:r>
              <a:rPr lang="fr-FR" b="1" dirty="0" err="1"/>
              <a:t>Level</a:t>
            </a:r>
            <a:r>
              <a:rPr lang="fr-FR" dirty="0"/>
              <a:t> pour </a:t>
            </a:r>
            <a:r>
              <a:rPr lang="fr-FR" dirty="0" err="1"/>
              <a:t>spawner</a:t>
            </a:r>
            <a:r>
              <a:rPr lang="fr-FR" dirty="0"/>
              <a:t> notre voiture</a:t>
            </a:r>
          </a:p>
          <a:p>
            <a:r>
              <a:rPr lang="fr-FR" dirty="0"/>
              <a:t>Faire les scripts qui permettent de piloter la voiture à partir de ces contrôles</a:t>
            </a:r>
          </a:p>
        </p:txBody>
      </p:sp>
    </p:spTree>
    <p:extLst>
      <p:ext uri="{BB962C8B-B14F-4D97-AF65-F5344CB8AC3E}">
        <p14:creationId xmlns:p14="http://schemas.microsoft.com/office/powerpoint/2010/main" val="212370199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3553B74-7BB6-4C31-9A18-3A0387576E82}"/>
              </a:ext>
            </a:extLst>
          </p:cNvPr>
          <p:cNvSpPr>
            <a:spLocks noGrp="1"/>
          </p:cNvSpPr>
          <p:nvPr>
            <p:ph type="title"/>
          </p:nvPr>
        </p:nvSpPr>
        <p:spPr/>
        <p:txBody>
          <a:bodyPr/>
          <a:lstStyle/>
          <a:p>
            <a:r>
              <a:rPr lang="fr-FR" dirty="0"/>
              <a:t>Les contrôles utilisateur</a:t>
            </a:r>
          </a:p>
        </p:txBody>
      </p:sp>
      <p:sp>
        <p:nvSpPr>
          <p:cNvPr id="3" name="Espace réservé du contenu 2">
            <a:extLst>
              <a:ext uri="{FF2B5EF4-FFF2-40B4-BE49-F238E27FC236}">
                <a16:creationId xmlns:a16="http://schemas.microsoft.com/office/drawing/2014/main" id="{C46FCC1D-45DC-4AD3-B1D8-C134A5B8503C}"/>
              </a:ext>
            </a:extLst>
          </p:cNvPr>
          <p:cNvSpPr>
            <a:spLocks noGrp="1"/>
          </p:cNvSpPr>
          <p:nvPr>
            <p:ph idx="1"/>
          </p:nvPr>
        </p:nvSpPr>
        <p:spPr/>
        <p:txBody>
          <a:bodyPr/>
          <a:lstStyle/>
          <a:p>
            <a:pPr marL="0" indent="0">
              <a:buNone/>
            </a:pPr>
            <a:r>
              <a:rPr lang="fr-FR" dirty="0"/>
              <a:t>Pour jouer à un jeu, il faut bien des boutons sur lesquels appuyer pour commander notre personnage</a:t>
            </a:r>
          </a:p>
          <a:p>
            <a:pPr marL="0" indent="0">
              <a:buNone/>
            </a:pPr>
            <a:r>
              <a:rPr lang="fr-FR" dirty="0"/>
              <a:t>On trouve deux types de contrôle (</a:t>
            </a:r>
            <a:r>
              <a:rPr lang="fr-FR" b="1" dirty="0"/>
              <a:t>Mapping</a:t>
            </a:r>
            <a:r>
              <a:rPr lang="fr-FR" dirty="0"/>
              <a:t>) dans UE5 :</a:t>
            </a:r>
          </a:p>
          <a:p>
            <a:r>
              <a:rPr lang="fr-FR" b="1" dirty="0"/>
              <a:t>Action Mapping </a:t>
            </a:r>
            <a:r>
              <a:rPr lang="fr-FR" dirty="0"/>
              <a:t>: commande simple, déclenchée par l’appui simple sur une touche (par exemple un saut), on a un </a:t>
            </a:r>
            <a:r>
              <a:rPr lang="fr-FR" b="1" dirty="0"/>
              <a:t>Event</a:t>
            </a:r>
            <a:r>
              <a:rPr lang="fr-FR" dirty="0"/>
              <a:t> offrant un fil d’exécution pour la pression et pour le relâchement</a:t>
            </a:r>
          </a:p>
          <a:p>
            <a:r>
              <a:rPr lang="fr-FR" b="1" dirty="0"/>
              <a:t>Axis Mapping </a:t>
            </a:r>
            <a:r>
              <a:rPr lang="fr-FR" dirty="0"/>
              <a:t>: commande basée sur un axe, comme un stick, qui prend des valeurs entre -1 et 1, parfait pour gérer le déplacement d’un personnage ou la direction d’une voiture, on a un </a:t>
            </a:r>
            <a:r>
              <a:rPr lang="fr-FR" b="1" dirty="0"/>
              <a:t>Event</a:t>
            </a:r>
            <a:r>
              <a:rPr lang="fr-FR" dirty="0"/>
              <a:t> qui fournit un fil d’exécution et la valeur de l’axe</a:t>
            </a:r>
          </a:p>
          <a:p>
            <a:pPr marL="0" indent="0">
              <a:buNone/>
            </a:pPr>
            <a:r>
              <a:rPr lang="fr-FR" dirty="0"/>
              <a:t>Il est possible d’associer plusieurs touche à un </a:t>
            </a:r>
            <a:r>
              <a:rPr lang="fr-FR" b="1" dirty="0"/>
              <a:t>Action Mapping </a:t>
            </a:r>
            <a:r>
              <a:rPr lang="fr-FR" dirty="0"/>
              <a:t>ou plusieurs axes à un </a:t>
            </a:r>
            <a:r>
              <a:rPr lang="fr-FR" b="1" dirty="0"/>
              <a:t>Axis Mapping </a:t>
            </a:r>
            <a:r>
              <a:rPr lang="fr-FR" dirty="0"/>
              <a:t>(sticks ou duo de touches), tout est centralisé en un seul </a:t>
            </a:r>
            <a:r>
              <a:rPr lang="fr-FR" b="1" dirty="0"/>
              <a:t>Event</a:t>
            </a:r>
          </a:p>
        </p:txBody>
      </p:sp>
    </p:spTree>
    <p:extLst>
      <p:ext uri="{BB962C8B-B14F-4D97-AF65-F5344CB8AC3E}">
        <p14:creationId xmlns:p14="http://schemas.microsoft.com/office/powerpoint/2010/main" val="319789520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DA4D97F-85EC-4369-8563-B1CDA488C6A7}"/>
              </a:ext>
            </a:extLst>
          </p:cNvPr>
          <p:cNvSpPr>
            <a:spLocks noGrp="1"/>
          </p:cNvSpPr>
          <p:nvPr>
            <p:ph type="title"/>
          </p:nvPr>
        </p:nvSpPr>
        <p:spPr/>
        <p:txBody>
          <a:bodyPr/>
          <a:lstStyle/>
          <a:p>
            <a:r>
              <a:rPr lang="fr-FR" dirty="0"/>
              <a:t>Paramétrage des contrôles</a:t>
            </a:r>
          </a:p>
        </p:txBody>
      </p:sp>
      <p:sp>
        <p:nvSpPr>
          <p:cNvPr id="3" name="Espace réservé du contenu 2">
            <a:extLst>
              <a:ext uri="{FF2B5EF4-FFF2-40B4-BE49-F238E27FC236}">
                <a16:creationId xmlns:a16="http://schemas.microsoft.com/office/drawing/2014/main" id="{4607D189-F8AA-4AC7-AB77-24482567D99C}"/>
              </a:ext>
            </a:extLst>
          </p:cNvPr>
          <p:cNvSpPr>
            <a:spLocks noGrp="1"/>
          </p:cNvSpPr>
          <p:nvPr>
            <p:ph sz="half" idx="1"/>
          </p:nvPr>
        </p:nvSpPr>
        <p:spPr/>
        <p:txBody>
          <a:bodyPr>
            <a:normAutofit lnSpcReduction="10000"/>
          </a:bodyPr>
          <a:lstStyle/>
          <a:p>
            <a:pPr marL="0" indent="0">
              <a:buNone/>
            </a:pPr>
            <a:r>
              <a:rPr lang="fr-FR" dirty="0"/>
              <a:t>Le paramétrage s’effectue dans les paramètres du projet (</a:t>
            </a:r>
            <a:r>
              <a:rPr lang="fr-FR" b="1" dirty="0"/>
              <a:t>Edit/Project Settings</a:t>
            </a:r>
            <a:r>
              <a:rPr lang="fr-FR" dirty="0"/>
              <a:t>) à la page </a:t>
            </a:r>
            <a:r>
              <a:rPr lang="fr-FR" b="1" dirty="0"/>
              <a:t>Engine/Input/Bindings</a:t>
            </a:r>
            <a:r>
              <a:rPr lang="fr-FR" dirty="0"/>
              <a:t>, les contrôles qu’on y définit sont ensuite accessibles sous la forme d’</a:t>
            </a:r>
            <a:r>
              <a:rPr lang="fr-FR" b="1" dirty="0"/>
              <a:t>Input Events</a:t>
            </a:r>
          </a:p>
          <a:p>
            <a:pPr marL="0" indent="0">
              <a:buNone/>
            </a:pPr>
            <a:r>
              <a:rPr lang="fr-FR" dirty="0"/>
              <a:t>Pour notre voiture, 4 contrôles :</a:t>
            </a:r>
          </a:p>
          <a:p>
            <a:r>
              <a:rPr lang="fr-FR" dirty="0"/>
              <a:t>1 </a:t>
            </a:r>
            <a:r>
              <a:rPr lang="fr-FR" b="1" dirty="0"/>
              <a:t>Action Mapping </a:t>
            </a:r>
            <a:r>
              <a:rPr lang="fr-FR" dirty="0"/>
              <a:t>: Frein à main</a:t>
            </a:r>
          </a:p>
          <a:p>
            <a:r>
              <a:rPr lang="fr-FR" dirty="0"/>
              <a:t>3 </a:t>
            </a:r>
            <a:r>
              <a:rPr lang="fr-FR" b="1" dirty="0"/>
              <a:t>Axis </a:t>
            </a:r>
            <a:r>
              <a:rPr lang="fr-FR" b="1" dirty="0" err="1"/>
              <a:t>Mappings</a:t>
            </a:r>
            <a:r>
              <a:rPr lang="fr-FR" b="1" dirty="0"/>
              <a:t> </a:t>
            </a:r>
            <a:r>
              <a:rPr lang="fr-FR" dirty="0"/>
              <a:t>: Accélération, Freinage, Direction</a:t>
            </a:r>
          </a:p>
          <a:p>
            <a:pPr lvl="1"/>
            <a:r>
              <a:rPr lang="fr-FR" dirty="0"/>
              <a:t>Pour mapper un axe sur un clavier, utiliser 2 touches et mettre le </a:t>
            </a:r>
            <a:r>
              <a:rPr lang="fr-FR" dirty="0" err="1"/>
              <a:t>scaling</a:t>
            </a:r>
            <a:r>
              <a:rPr lang="fr-FR" dirty="0"/>
              <a:t> à -1 sur l’une des deux pour avoir les valeurs négatives de l’axe</a:t>
            </a:r>
          </a:p>
        </p:txBody>
      </p:sp>
      <p:pic>
        <p:nvPicPr>
          <p:cNvPr id="6146" name="Picture 2" descr="Input Settings">
            <a:extLst>
              <a:ext uri="{FF2B5EF4-FFF2-40B4-BE49-F238E27FC236}">
                <a16:creationId xmlns:a16="http://schemas.microsoft.com/office/drawing/2014/main" id="{78A39F82-2A25-4729-A068-B984E0A29796}"/>
              </a:ext>
            </a:extLst>
          </p:cNvPr>
          <p:cNvPicPr>
            <a:picLocks noGrp="1" noChangeAspect="1" noChangeArrowheads="1"/>
          </p:cNvPicPr>
          <p:nvPr>
            <p:ph sz="half" idx="2"/>
          </p:nvPr>
        </p:nvPicPr>
        <p:blipFill rotWithShape="1">
          <a:blip r:embed="rId2">
            <a:extLst>
              <a:ext uri="{28A0092B-C50C-407E-A947-70E740481C1C}">
                <a14:useLocalDpi xmlns:a14="http://schemas.microsoft.com/office/drawing/2010/main" val="0"/>
              </a:ext>
            </a:extLst>
          </a:blip>
          <a:srcRect b="25504"/>
          <a:stretch/>
        </p:blipFill>
        <p:spPr bwMode="auto">
          <a:xfrm>
            <a:off x="6943350" y="587852"/>
            <a:ext cx="4562848" cy="5565175"/>
          </a:xfrm>
          <a:prstGeom prst="rect">
            <a:avLst/>
          </a:prstGeom>
          <a:noFill/>
          <a:extLst>
            <a:ext uri="{909E8E84-426E-40DD-AFC4-6F175D3DCCD1}">
              <a14:hiddenFill xmlns:a14="http://schemas.microsoft.com/office/drawing/2010/main">
                <a:solidFill>
                  <a:srgbClr val="FFFFFF"/>
                </a:solidFill>
              </a14:hiddenFill>
            </a:ext>
          </a:extLst>
        </p:spPr>
      </p:pic>
      <p:sp>
        <p:nvSpPr>
          <p:cNvPr id="4" name="Accolade ouvrante 3">
            <a:extLst>
              <a:ext uri="{FF2B5EF4-FFF2-40B4-BE49-F238E27FC236}">
                <a16:creationId xmlns:a16="http://schemas.microsoft.com/office/drawing/2014/main" id="{528C7738-3F95-43E3-BA2C-5890BDF294AC}"/>
              </a:ext>
            </a:extLst>
          </p:cNvPr>
          <p:cNvSpPr/>
          <p:nvPr/>
        </p:nvSpPr>
        <p:spPr>
          <a:xfrm>
            <a:off x="5681136" y="5002653"/>
            <a:ext cx="1716655" cy="430653"/>
          </a:xfrm>
          <a:prstGeom prst="leftBrace">
            <a:avLst>
              <a:gd name="adj1" fmla="val 17922"/>
              <a:gd name="adj2" fmla="val 23973"/>
            </a:avLst>
          </a:prstGeom>
          <a:ln>
            <a:solidFill>
              <a:schemeClr val="tx1"/>
            </a:solidFill>
          </a:ln>
        </p:spPr>
        <p:style>
          <a:lnRef idx="2">
            <a:schemeClr val="dk1"/>
          </a:lnRef>
          <a:fillRef idx="0">
            <a:schemeClr val="dk1"/>
          </a:fillRef>
          <a:effectRef idx="1">
            <a:schemeClr val="dk1"/>
          </a:effectRef>
          <a:fontRef idx="minor">
            <a:schemeClr val="tx1"/>
          </a:fontRef>
        </p:style>
        <p:txBody>
          <a:bodyPr rtlCol="0" anchor="ctr"/>
          <a:lstStyle/>
          <a:p>
            <a:pPr algn="ctr"/>
            <a:endParaRPr lang="fr-FR"/>
          </a:p>
        </p:txBody>
      </p:sp>
    </p:spTree>
    <p:extLst>
      <p:ext uri="{BB962C8B-B14F-4D97-AF65-F5344CB8AC3E}">
        <p14:creationId xmlns:p14="http://schemas.microsoft.com/office/powerpoint/2010/main" val="417501486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6E841FF-257C-4C64-A992-87968CC81EF7}"/>
              </a:ext>
            </a:extLst>
          </p:cNvPr>
          <p:cNvSpPr>
            <a:spLocks noGrp="1"/>
          </p:cNvSpPr>
          <p:nvPr>
            <p:ph type="title"/>
          </p:nvPr>
        </p:nvSpPr>
        <p:spPr/>
        <p:txBody>
          <a:bodyPr/>
          <a:lstStyle/>
          <a:p>
            <a:r>
              <a:rPr lang="fr-FR" dirty="0"/>
              <a:t>Le Game Mode</a:t>
            </a:r>
          </a:p>
        </p:txBody>
      </p:sp>
      <p:sp>
        <p:nvSpPr>
          <p:cNvPr id="3" name="Espace réservé du contenu 2">
            <a:extLst>
              <a:ext uri="{FF2B5EF4-FFF2-40B4-BE49-F238E27FC236}">
                <a16:creationId xmlns:a16="http://schemas.microsoft.com/office/drawing/2014/main" id="{8B0FC5F8-409A-42D2-B6CD-3BA7E347DE86}"/>
              </a:ext>
            </a:extLst>
          </p:cNvPr>
          <p:cNvSpPr>
            <a:spLocks noGrp="1"/>
          </p:cNvSpPr>
          <p:nvPr>
            <p:ph sz="half" idx="1"/>
          </p:nvPr>
        </p:nvSpPr>
        <p:spPr/>
        <p:txBody>
          <a:bodyPr/>
          <a:lstStyle/>
          <a:p>
            <a:pPr marL="0" indent="0">
              <a:buNone/>
            </a:pPr>
            <a:r>
              <a:rPr lang="fr-FR" dirty="0"/>
              <a:t>Un </a:t>
            </a:r>
            <a:r>
              <a:rPr lang="fr-FR" b="1" dirty="0"/>
              <a:t>Game Mode </a:t>
            </a:r>
            <a:r>
              <a:rPr lang="fr-FR" b="1" dirty="0" err="1"/>
              <a:t>Blueprint</a:t>
            </a:r>
            <a:r>
              <a:rPr lang="fr-FR" b="1" dirty="0"/>
              <a:t> </a:t>
            </a:r>
            <a:r>
              <a:rPr lang="fr-FR" dirty="0"/>
              <a:t>permet de définir les règles à appliquer dans un </a:t>
            </a:r>
            <a:r>
              <a:rPr lang="fr-FR" b="1" dirty="0" err="1"/>
              <a:t>Level</a:t>
            </a:r>
            <a:r>
              <a:rPr lang="fr-FR" dirty="0"/>
              <a:t> et donc quels contrôleurs, interfaces, </a:t>
            </a:r>
            <a:r>
              <a:rPr lang="fr-FR" b="1" dirty="0" err="1"/>
              <a:t>Pawns</a:t>
            </a:r>
            <a:r>
              <a:rPr lang="fr-FR" dirty="0"/>
              <a:t> utiliser…</a:t>
            </a:r>
          </a:p>
          <a:p>
            <a:pPr marL="0" indent="0">
              <a:buNone/>
            </a:pPr>
            <a:r>
              <a:rPr lang="fr-FR" dirty="0"/>
              <a:t>Par défaut, c’est une classe de données, mais on peut l’étendre pour définir d’autres règles</a:t>
            </a:r>
          </a:p>
          <a:p>
            <a:pPr lvl="1"/>
            <a:endParaRPr lang="fr-FR" dirty="0"/>
          </a:p>
          <a:p>
            <a:pPr marL="0" indent="0">
              <a:buNone/>
            </a:pPr>
            <a:r>
              <a:rPr lang="fr-FR" dirty="0"/>
              <a:t>Pour utiliser notre voiture, créer un nouveau </a:t>
            </a:r>
            <a:r>
              <a:rPr lang="fr-FR" b="1" dirty="0"/>
              <a:t>Game Mode </a:t>
            </a:r>
            <a:r>
              <a:rPr lang="fr-FR" dirty="0"/>
              <a:t>à partir de </a:t>
            </a:r>
            <a:r>
              <a:rPr lang="fr-FR" b="1" dirty="0"/>
              <a:t>Game Mode Base</a:t>
            </a:r>
            <a:r>
              <a:rPr lang="fr-FR" dirty="0"/>
              <a:t> et définir le </a:t>
            </a:r>
            <a:r>
              <a:rPr lang="fr-FR" b="1" dirty="0" err="1"/>
              <a:t>Blueprint</a:t>
            </a:r>
            <a:r>
              <a:rPr lang="fr-FR" dirty="0"/>
              <a:t> de la voiture dans </a:t>
            </a:r>
            <a:r>
              <a:rPr lang="fr-FR" b="1" dirty="0"/>
              <a:t>Default </a:t>
            </a:r>
            <a:r>
              <a:rPr lang="fr-FR" b="1" dirty="0" err="1"/>
              <a:t>Pawn</a:t>
            </a:r>
            <a:r>
              <a:rPr lang="fr-FR" b="1" dirty="0"/>
              <a:t> Class</a:t>
            </a:r>
          </a:p>
        </p:txBody>
      </p:sp>
      <p:pic>
        <p:nvPicPr>
          <p:cNvPr id="7170" name="Picture 2" descr="Double-click the new Game Mode Blueprint to open it">
            <a:extLst>
              <a:ext uri="{FF2B5EF4-FFF2-40B4-BE49-F238E27FC236}">
                <a16:creationId xmlns:a16="http://schemas.microsoft.com/office/drawing/2014/main" id="{EFAE5CD4-17F8-4DFF-8ACE-F590794471BC}"/>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6404769" y="2661444"/>
            <a:ext cx="3829050" cy="2609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59339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835FA39-37F5-4934-BB01-A32CDE64D9BC}"/>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12E14082-06BD-47D1-AE8A-F8B1A9C11214}"/>
              </a:ext>
            </a:extLst>
          </p:cNvPr>
          <p:cNvSpPr>
            <a:spLocks noGrp="1"/>
          </p:cNvSpPr>
          <p:nvPr>
            <p:ph idx="1"/>
          </p:nvPr>
        </p:nvSpPr>
        <p:spPr/>
        <p:txBody>
          <a:bodyPr/>
          <a:lstStyle/>
          <a:p>
            <a:endParaRPr lang="fr-FR"/>
          </a:p>
        </p:txBody>
      </p:sp>
      <p:pic>
        <p:nvPicPr>
          <p:cNvPr id="4" name="Picture 2">
            <a:extLst>
              <a:ext uri="{FF2B5EF4-FFF2-40B4-BE49-F238E27FC236}">
                <a16:creationId xmlns:a16="http://schemas.microsoft.com/office/drawing/2014/main" id="{F45ED30B-742F-44E3-8B34-6AB1AA5995C1}"/>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artisticGlowDiffused/>
                    </a14:imgEffect>
                  </a14:imgLayer>
                </a14:imgProps>
              </a:ext>
              <a:ext uri="{28A0092B-C50C-407E-A947-70E740481C1C}">
                <a14:useLocalDpi xmlns:a14="http://schemas.microsoft.com/office/drawing/2010/main" val="0"/>
              </a:ext>
            </a:extLst>
          </a:blip>
          <a:srcRect/>
          <a:stretch>
            <a:fillRect/>
          </a:stretch>
        </p:blipFill>
        <p:spPr bwMode="auto">
          <a:xfrm>
            <a:off x="0" y="-514001"/>
            <a:ext cx="12192000" cy="78924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560872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7EFA4D5-04CB-4F19-AC95-C757F4E75A53}"/>
              </a:ext>
            </a:extLst>
          </p:cNvPr>
          <p:cNvSpPr>
            <a:spLocks noGrp="1"/>
          </p:cNvSpPr>
          <p:nvPr>
            <p:ph type="title"/>
          </p:nvPr>
        </p:nvSpPr>
        <p:spPr/>
        <p:txBody>
          <a:bodyPr/>
          <a:lstStyle/>
          <a:p>
            <a:r>
              <a:rPr lang="fr-FR" dirty="0"/>
              <a:t>Utiliser le </a:t>
            </a:r>
            <a:r>
              <a:rPr lang="fr-FR" dirty="0" err="1"/>
              <a:t>game</a:t>
            </a:r>
            <a:r>
              <a:rPr lang="fr-FR" dirty="0"/>
              <a:t> mode dans le </a:t>
            </a:r>
            <a:r>
              <a:rPr lang="fr-FR" dirty="0" err="1"/>
              <a:t>level</a:t>
            </a:r>
            <a:endParaRPr lang="fr-FR" dirty="0"/>
          </a:p>
        </p:txBody>
      </p:sp>
      <p:sp>
        <p:nvSpPr>
          <p:cNvPr id="3" name="Espace réservé du contenu 2">
            <a:extLst>
              <a:ext uri="{FF2B5EF4-FFF2-40B4-BE49-F238E27FC236}">
                <a16:creationId xmlns:a16="http://schemas.microsoft.com/office/drawing/2014/main" id="{4AB599F4-E233-4CF0-872C-8A23A6821545}"/>
              </a:ext>
            </a:extLst>
          </p:cNvPr>
          <p:cNvSpPr>
            <a:spLocks noGrp="1"/>
          </p:cNvSpPr>
          <p:nvPr>
            <p:ph sz="half" idx="1"/>
          </p:nvPr>
        </p:nvSpPr>
        <p:spPr>
          <a:xfrm>
            <a:off x="685801" y="2142067"/>
            <a:ext cx="10131425" cy="3649134"/>
          </a:xfrm>
        </p:spPr>
        <p:txBody>
          <a:bodyPr>
            <a:normAutofit lnSpcReduction="10000"/>
          </a:bodyPr>
          <a:lstStyle/>
          <a:p>
            <a:pPr marL="0" indent="0">
              <a:buNone/>
            </a:pPr>
            <a:r>
              <a:rPr lang="fr-FR" dirty="0"/>
              <a:t>Placer dans le </a:t>
            </a:r>
            <a:r>
              <a:rPr lang="fr-FR" b="1" dirty="0" err="1"/>
              <a:t>Level</a:t>
            </a:r>
            <a:r>
              <a:rPr lang="fr-FR" dirty="0"/>
              <a:t> un </a:t>
            </a:r>
            <a:r>
              <a:rPr lang="fr-FR" b="1" dirty="0"/>
              <a:t>Actor Player Start</a:t>
            </a:r>
            <a:r>
              <a:rPr lang="fr-FR" dirty="0"/>
              <a:t> (</a:t>
            </a:r>
            <a:r>
              <a:rPr lang="fr-FR" b="1" dirty="0"/>
              <a:t>Place Actors/Basic/Player Start</a:t>
            </a:r>
            <a:r>
              <a:rPr lang="fr-FR" dirty="0"/>
              <a:t>), il définit où on fait apparaître la voiture</a:t>
            </a:r>
          </a:p>
          <a:p>
            <a:pPr marL="0" indent="0">
              <a:buNone/>
            </a:pPr>
            <a:r>
              <a:rPr lang="fr-FR" dirty="0"/>
              <a:t>Deux solutions pour définir le </a:t>
            </a:r>
            <a:r>
              <a:rPr lang="fr-FR" b="1" dirty="0"/>
              <a:t>Game Mode </a:t>
            </a:r>
            <a:r>
              <a:rPr lang="fr-FR" dirty="0"/>
              <a:t>:</a:t>
            </a:r>
          </a:p>
          <a:p>
            <a:r>
              <a:rPr lang="fr-FR" dirty="0"/>
              <a:t>Ouvrir les paramètres du projet (</a:t>
            </a:r>
            <a:r>
              <a:rPr lang="fr-FR" b="1" dirty="0"/>
              <a:t>Settings/Project Settings</a:t>
            </a:r>
            <a:r>
              <a:rPr lang="fr-FR" dirty="0"/>
              <a:t>) et mettre notre </a:t>
            </a:r>
            <a:r>
              <a:rPr lang="fr-FR" b="1" dirty="0"/>
              <a:t>Game Mode </a:t>
            </a:r>
            <a:r>
              <a:rPr lang="fr-FR" dirty="0"/>
              <a:t>dans </a:t>
            </a:r>
            <a:r>
              <a:rPr lang="fr-FR" b="1" dirty="0"/>
              <a:t>Project/</a:t>
            </a:r>
            <a:r>
              <a:rPr lang="fr-FR" b="1" dirty="0" err="1"/>
              <a:t>Maps</a:t>
            </a:r>
            <a:r>
              <a:rPr lang="fr-FR" b="1" dirty="0"/>
              <a:t> &amp; Modes/Default Modes/Default </a:t>
            </a:r>
            <a:r>
              <a:rPr lang="fr-FR" b="1" dirty="0" err="1"/>
              <a:t>GameMode</a:t>
            </a:r>
            <a:r>
              <a:rPr lang="fr-FR" dirty="0"/>
              <a:t>, ce qui en fait le </a:t>
            </a:r>
            <a:r>
              <a:rPr lang="fr-FR" b="1" dirty="0"/>
              <a:t>Game Mode </a:t>
            </a:r>
            <a:r>
              <a:rPr lang="fr-FR" dirty="0"/>
              <a:t>par défaut pour tous les </a:t>
            </a:r>
            <a:r>
              <a:rPr lang="fr-FR" b="1" dirty="0"/>
              <a:t>Levels</a:t>
            </a:r>
            <a:r>
              <a:rPr lang="fr-FR" dirty="0"/>
              <a:t> du projet</a:t>
            </a:r>
          </a:p>
          <a:p>
            <a:r>
              <a:rPr lang="fr-FR" dirty="0"/>
              <a:t>Ouvrir le panneau </a:t>
            </a:r>
            <a:r>
              <a:rPr lang="fr-FR" b="1" dirty="0"/>
              <a:t>World Settings </a:t>
            </a:r>
            <a:r>
              <a:rPr lang="fr-FR" dirty="0"/>
              <a:t>(</a:t>
            </a:r>
            <a:r>
              <a:rPr lang="fr-FR" b="1" dirty="0" err="1"/>
              <a:t>Window</a:t>
            </a:r>
            <a:r>
              <a:rPr lang="fr-FR" b="1" dirty="0"/>
              <a:t>/World Settings</a:t>
            </a:r>
            <a:r>
              <a:rPr lang="fr-FR" dirty="0"/>
              <a:t>) et mettre notre </a:t>
            </a:r>
            <a:r>
              <a:rPr lang="fr-FR" b="1" dirty="0"/>
              <a:t>Game Mode </a:t>
            </a:r>
            <a:r>
              <a:rPr lang="fr-FR" dirty="0"/>
              <a:t>dans </a:t>
            </a:r>
            <a:r>
              <a:rPr lang="fr-FR" b="1" dirty="0"/>
              <a:t>Game Mode/</a:t>
            </a:r>
            <a:r>
              <a:rPr lang="fr-FR" b="1" dirty="0" err="1"/>
              <a:t>GameMode</a:t>
            </a:r>
            <a:r>
              <a:rPr lang="fr-FR" b="1" dirty="0"/>
              <a:t> </a:t>
            </a:r>
            <a:r>
              <a:rPr lang="fr-FR" b="1" dirty="0" err="1"/>
              <a:t>Override</a:t>
            </a:r>
            <a:r>
              <a:rPr lang="fr-FR" dirty="0"/>
              <a:t>, ce qui remplace le </a:t>
            </a:r>
            <a:r>
              <a:rPr lang="fr-FR" b="1" dirty="0"/>
              <a:t>Game Mode </a:t>
            </a:r>
            <a:r>
              <a:rPr lang="fr-FR" dirty="0"/>
              <a:t>par défaut défini dans les paramètres du projet pour ce </a:t>
            </a:r>
            <a:r>
              <a:rPr lang="fr-FR" b="1" dirty="0" err="1"/>
              <a:t>Level</a:t>
            </a:r>
            <a:r>
              <a:rPr lang="fr-FR" dirty="0"/>
              <a:t> uniquement</a:t>
            </a:r>
            <a:endParaRPr lang="fr-FR" b="1" dirty="0"/>
          </a:p>
          <a:p>
            <a:endParaRPr lang="fr-FR" b="1" dirty="0"/>
          </a:p>
          <a:p>
            <a:pPr marL="0" indent="0">
              <a:buNone/>
            </a:pPr>
            <a:r>
              <a:rPr lang="fr-FR" dirty="0"/>
              <a:t>Désormais, quand on lance le jeu, on incarne notre voiture !</a:t>
            </a:r>
          </a:p>
        </p:txBody>
      </p:sp>
    </p:spTree>
    <p:extLst>
      <p:ext uri="{BB962C8B-B14F-4D97-AF65-F5344CB8AC3E}">
        <p14:creationId xmlns:p14="http://schemas.microsoft.com/office/powerpoint/2010/main" val="385701513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4304497-71A0-474D-98DE-F926CF110E0C}"/>
              </a:ext>
            </a:extLst>
          </p:cNvPr>
          <p:cNvSpPr>
            <a:spLocks noGrp="1"/>
          </p:cNvSpPr>
          <p:nvPr>
            <p:ph type="title"/>
          </p:nvPr>
        </p:nvSpPr>
        <p:spPr/>
        <p:txBody>
          <a:bodyPr/>
          <a:lstStyle/>
          <a:p>
            <a:r>
              <a:rPr lang="fr-FR" dirty="0"/>
              <a:t>Scripting du Contrôleur</a:t>
            </a:r>
          </a:p>
        </p:txBody>
      </p:sp>
      <p:sp>
        <p:nvSpPr>
          <p:cNvPr id="3" name="Espace réservé du contenu 2">
            <a:extLst>
              <a:ext uri="{FF2B5EF4-FFF2-40B4-BE49-F238E27FC236}">
                <a16:creationId xmlns:a16="http://schemas.microsoft.com/office/drawing/2014/main" id="{2AC698E5-D556-487B-926E-8CB6D661865F}"/>
              </a:ext>
            </a:extLst>
          </p:cNvPr>
          <p:cNvSpPr>
            <a:spLocks noGrp="1"/>
          </p:cNvSpPr>
          <p:nvPr>
            <p:ph idx="1"/>
          </p:nvPr>
        </p:nvSpPr>
        <p:spPr/>
        <p:txBody>
          <a:bodyPr/>
          <a:lstStyle/>
          <a:p>
            <a:pPr marL="0" indent="0">
              <a:buNone/>
            </a:pPr>
            <a:r>
              <a:rPr lang="fr-FR" dirty="0"/>
              <a:t>On a maintenant notre voiture dans le jeu, mais elle ne réagit pas à nos contrôles ! Il est temps de coder son contrôleur</a:t>
            </a:r>
          </a:p>
          <a:p>
            <a:pPr marL="0" indent="0">
              <a:buNone/>
            </a:pPr>
            <a:endParaRPr lang="fr-FR" dirty="0"/>
          </a:p>
          <a:p>
            <a:r>
              <a:rPr lang="fr-FR" dirty="0"/>
              <a:t>Comme on l’a vu, chaque contrôle (avancer, freiner, …) prend la forme d’un </a:t>
            </a:r>
            <a:r>
              <a:rPr lang="fr-FR" b="1" dirty="0"/>
              <a:t>Event</a:t>
            </a:r>
            <a:r>
              <a:rPr lang="fr-FR" dirty="0"/>
              <a:t> que l’on peut utiliser dans un graphe</a:t>
            </a:r>
            <a:endParaRPr lang="fr-FR" b="1" dirty="0"/>
          </a:p>
          <a:p>
            <a:r>
              <a:rPr lang="fr-FR" dirty="0"/>
              <a:t>L’exécution d’une série de </a:t>
            </a:r>
            <a:r>
              <a:rPr lang="fr-FR" dirty="0" err="1"/>
              <a:t>nodes</a:t>
            </a:r>
            <a:r>
              <a:rPr lang="fr-FR" dirty="0"/>
              <a:t> est déclenchée par le signal d’un </a:t>
            </a:r>
            <a:r>
              <a:rPr lang="fr-FR" b="1" dirty="0"/>
              <a:t>Event</a:t>
            </a:r>
            <a:r>
              <a:rPr lang="fr-FR" dirty="0"/>
              <a:t> placé dans le graphe, on retrouve ici la programmation évènementielle</a:t>
            </a:r>
          </a:p>
        </p:txBody>
      </p:sp>
    </p:spTree>
    <p:extLst>
      <p:ext uri="{BB962C8B-B14F-4D97-AF65-F5344CB8AC3E}">
        <p14:creationId xmlns:p14="http://schemas.microsoft.com/office/powerpoint/2010/main" val="46283461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3AB15F4-0BE4-4F8F-8FB8-6BF4A7628B93}"/>
              </a:ext>
            </a:extLst>
          </p:cNvPr>
          <p:cNvSpPr>
            <a:spLocks noGrp="1"/>
          </p:cNvSpPr>
          <p:nvPr>
            <p:ph type="title"/>
          </p:nvPr>
        </p:nvSpPr>
        <p:spPr/>
        <p:txBody>
          <a:bodyPr/>
          <a:lstStyle/>
          <a:p>
            <a:r>
              <a:rPr lang="fr-FR" dirty="0"/>
              <a:t>Compléments sur les </a:t>
            </a:r>
            <a:r>
              <a:rPr lang="fr-FR" dirty="0" err="1"/>
              <a:t>Blueprints</a:t>
            </a:r>
            <a:r>
              <a:rPr lang="fr-FR" dirty="0"/>
              <a:t> – Events</a:t>
            </a:r>
          </a:p>
        </p:txBody>
      </p:sp>
      <p:sp>
        <p:nvSpPr>
          <p:cNvPr id="3" name="Espace réservé du contenu 2">
            <a:extLst>
              <a:ext uri="{FF2B5EF4-FFF2-40B4-BE49-F238E27FC236}">
                <a16:creationId xmlns:a16="http://schemas.microsoft.com/office/drawing/2014/main" id="{1B672E4E-ED01-4B7E-B0F3-AC608BE57B72}"/>
              </a:ext>
            </a:extLst>
          </p:cNvPr>
          <p:cNvSpPr>
            <a:spLocks noGrp="1"/>
          </p:cNvSpPr>
          <p:nvPr>
            <p:ph sz="half" idx="1"/>
          </p:nvPr>
        </p:nvSpPr>
        <p:spPr/>
        <p:txBody>
          <a:bodyPr>
            <a:normAutofit fontScale="92500" lnSpcReduction="10000"/>
          </a:bodyPr>
          <a:lstStyle/>
          <a:p>
            <a:pPr marL="0" indent="0">
              <a:buNone/>
            </a:pPr>
            <a:r>
              <a:rPr lang="fr-FR" dirty="0"/>
              <a:t>Lorsque qu’un </a:t>
            </a:r>
            <a:r>
              <a:rPr lang="fr-FR" b="1" dirty="0"/>
              <a:t>Event</a:t>
            </a:r>
            <a:r>
              <a:rPr lang="fr-FR" dirty="0"/>
              <a:t> se déclenche, il envoie un signal d’exécution (fil blanc </a:t>
            </a:r>
            <a:r>
              <a:rPr lang="fr-FR" b="1" dirty="0" err="1"/>
              <a:t>Exec</a:t>
            </a:r>
            <a:r>
              <a:rPr lang="fr-FR" dirty="0"/>
              <a:t>)</a:t>
            </a:r>
          </a:p>
          <a:p>
            <a:r>
              <a:rPr lang="fr-FR" dirty="0"/>
              <a:t>Les </a:t>
            </a:r>
            <a:r>
              <a:rPr lang="fr-FR" b="1" dirty="0" err="1"/>
              <a:t>nodes</a:t>
            </a:r>
            <a:r>
              <a:rPr lang="fr-FR" dirty="0"/>
              <a:t> d’</a:t>
            </a:r>
            <a:r>
              <a:rPr lang="fr-FR" b="1" dirty="0"/>
              <a:t>Events</a:t>
            </a:r>
            <a:r>
              <a:rPr lang="fr-FR" dirty="0"/>
              <a:t> sont donc le commencement d’une série de </a:t>
            </a:r>
            <a:r>
              <a:rPr lang="fr-FR" b="1" dirty="0" err="1"/>
              <a:t>nodes</a:t>
            </a:r>
            <a:r>
              <a:rPr lang="fr-FR" dirty="0"/>
              <a:t> reliées ensembles par un fil blanc </a:t>
            </a:r>
            <a:r>
              <a:rPr lang="fr-FR" b="1" dirty="0" err="1"/>
              <a:t>Exec</a:t>
            </a:r>
            <a:endParaRPr lang="fr-FR" b="1" dirty="0"/>
          </a:p>
          <a:p>
            <a:r>
              <a:rPr lang="fr-FR" dirty="0"/>
              <a:t>Chaque </a:t>
            </a:r>
            <a:r>
              <a:rPr lang="fr-FR" b="1" dirty="0"/>
              <a:t>Event</a:t>
            </a:r>
            <a:r>
              <a:rPr lang="fr-FR" dirty="0"/>
              <a:t> se déclenche dans des cas particuliers, par exemple </a:t>
            </a:r>
            <a:r>
              <a:rPr lang="fr-FR" b="1" dirty="0" err="1"/>
              <a:t>BeginPlay</a:t>
            </a:r>
            <a:r>
              <a:rPr lang="fr-FR" dirty="0"/>
              <a:t> ne se déclenche qu’un fois après le chargement du </a:t>
            </a:r>
            <a:r>
              <a:rPr lang="fr-FR" b="1" dirty="0" err="1"/>
              <a:t>Level</a:t>
            </a:r>
            <a:endParaRPr lang="fr-FR" b="1" dirty="0"/>
          </a:p>
          <a:p>
            <a:r>
              <a:rPr lang="fr-FR" dirty="0"/>
              <a:t>Pour certains </a:t>
            </a:r>
            <a:r>
              <a:rPr lang="fr-FR" b="1" dirty="0"/>
              <a:t>Events</a:t>
            </a:r>
            <a:r>
              <a:rPr lang="fr-FR" dirty="0"/>
              <a:t>, comme ceux des </a:t>
            </a:r>
            <a:r>
              <a:rPr lang="fr-FR" b="1" dirty="0"/>
              <a:t>Input Axis</a:t>
            </a:r>
            <a:r>
              <a:rPr lang="fr-FR" dirty="0"/>
              <a:t>, des données sont aussi envoyées</a:t>
            </a:r>
          </a:p>
          <a:p>
            <a:pPr marL="0" indent="0">
              <a:buNone/>
            </a:pPr>
            <a:r>
              <a:rPr lang="fr-FR" dirty="0"/>
              <a:t>On peut créer ses propres </a:t>
            </a:r>
            <a:r>
              <a:rPr lang="fr-FR" b="1" dirty="0"/>
              <a:t>Events</a:t>
            </a:r>
            <a:r>
              <a:rPr lang="fr-FR" dirty="0"/>
              <a:t> en cherchant </a:t>
            </a:r>
            <a:r>
              <a:rPr lang="fr-FR" b="1" dirty="0" err="1"/>
              <a:t>Add</a:t>
            </a:r>
            <a:r>
              <a:rPr lang="fr-FR" b="1" dirty="0"/>
              <a:t> Custom Event</a:t>
            </a:r>
            <a:r>
              <a:rPr lang="fr-FR" dirty="0"/>
              <a:t> lors de l’ajout d’une </a:t>
            </a:r>
            <a:r>
              <a:rPr lang="fr-FR" dirty="0" err="1"/>
              <a:t>node</a:t>
            </a:r>
            <a:endParaRPr lang="fr-FR" b="1" dirty="0"/>
          </a:p>
        </p:txBody>
      </p:sp>
      <p:pic>
        <p:nvPicPr>
          <p:cNvPr id="6" name="Espace réservé du contenu 5">
            <a:extLst>
              <a:ext uri="{FF2B5EF4-FFF2-40B4-BE49-F238E27FC236}">
                <a16:creationId xmlns:a16="http://schemas.microsoft.com/office/drawing/2014/main" id="{DC216508-3FD7-4B42-80A0-C5F4AF596983}"/>
              </a:ext>
            </a:extLst>
          </p:cNvPr>
          <p:cNvPicPr>
            <a:picLocks noGrp="1" noChangeAspect="1"/>
          </p:cNvPicPr>
          <p:nvPr>
            <p:ph sz="half" idx="2"/>
          </p:nvPr>
        </p:nvPicPr>
        <p:blipFill>
          <a:blip r:embed="rId2"/>
          <a:stretch>
            <a:fillRect/>
          </a:stretch>
        </p:blipFill>
        <p:spPr>
          <a:xfrm>
            <a:off x="7299976" y="2889894"/>
            <a:ext cx="2038635" cy="2152950"/>
          </a:xfrm>
        </p:spPr>
      </p:pic>
    </p:spTree>
    <p:extLst>
      <p:ext uri="{BB962C8B-B14F-4D97-AF65-F5344CB8AC3E}">
        <p14:creationId xmlns:p14="http://schemas.microsoft.com/office/powerpoint/2010/main" val="204340431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3175DC2-7028-465D-B4AA-222B05B9B322}"/>
              </a:ext>
            </a:extLst>
          </p:cNvPr>
          <p:cNvSpPr>
            <a:spLocks noGrp="1"/>
          </p:cNvSpPr>
          <p:nvPr>
            <p:ph type="title"/>
          </p:nvPr>
        </p:nvSpPr>
        <p:spPr/>
        <p:txBody>
          <a:bodyPr/>
          <a:lstStyle/>
          <a:p>
            <a:r>
              <a:rPr lang="fr-FR" dirty="0"/>
              <a:t>Compléments sur les </a:t>
            </a:r>
            <a:r>
              <a:rPr lang="fr-FR" dirty="0" err="1"/>
              <a:t>Blueprints</a:t>
            </a:r>
            <a:r>
              <a:rPr lang="fr-FR" dirty="0"/>
              <a:t> – Contrôle de flux d’exécution</a:t>
            </a:r>
          </a:p>
        </p:txBody>
      </p:sp>
      <p:sp>
        <p:nvSpPr>
          <p:cNvPr id="3" name="Espace réservé du contenu 2">
            <a:extLst>
              <a:ext uri="{FF2B5EF4-FFF2-40B4-BE49-F238E27FC236}">
                <a16:creationId xmlns:a16="http://schemas.microsoft.com/office/drawing/2014/main" id="{9F2E3AAC-EEC1-4D28-B4FE-118C311561C6}"/>
              </a:ext>
            </a:extLst>
          </p:cNvPr>
          <p:cNvSpPr>
            <a:spLocks noGrp="1"/>
          </p:cNvSpPr>
          <p:nvPr>
            <p:ph sz="half" idx="1"/>
          </p:nvPr>
        </p:nvSpPr>
        <p:spPr/>
        <p:txBody>
          <a:bodyPr>
            <a:normAutofit fontScale="92500" lnSpcReduction="20000"/>
          </a:bodyPr>
          <a:lstStyle/>
          <a:p>
            <a:pPr marL="0" indent="0">
              <a:buNone/>
            </a:pPr>
            <a:r>
              <a:rPr lang="fr-FR" dirty="0"/>
              <a:t>Contrôles de flux classiques</a:t>
            </a:r>
          </a:p>
          <a:p>
            <a:r>
              <a:rPr lang="fr-FR" dirty="0"/>
              <a:t>If/</a:t>
            </a:r>
            <a:r>
              <a:rPr lang="fr-FR" dirty="0" err="1"/>
              <a:t>Else</a:t>
            </a:r>
            <a:r>
              <a:rPr lang="fr-FR" dirty="0"/>
              <a:t> (</a:t>
            </a:r>
            <a:r>
              <a:rPr lang="fr-FR" b="1" dirty="0"/>
              <a:t>Branch</a:t>
            </a:r>
            <a:r>
              <a:rPr lang="fr-FR" dirty="0"/>
              <a:t>), boucles </a:t>
            </a:r>
            <a:r>
              <a:rPr lang="fr-FR" b="1" dirty="0"/>
              <a:t>For</a:t>
            </a:r>
            <a:r>
              <a:rPr lang="fr-FR" dirty="0"/>
              <a:t> et </a:t>
            </a:r>
            <a:r>
              <a:rPr lang="fr-FR" b="1" dirty="0" err="1"/>
              <a:t>While</a:t>
            </a:r>
            <a:r>
              <a:rPr lang="fr-FR" dirty="0"/>
              <a:t>, </a:t>
            </a:r>
            <a:r>
              <a:rPr lang="fr-FR" b="1" dirty="0"/>
              <a:t>Switch</a:t>
            </a:r>
          </a:p>
          <a:p>
            <a:pPr marL="0" indent="0">
              <a:buNone/>
            </a:pPr>
            <a:r>
              <a:rPr lang="fr-FR" dirty="0"/>
              <a:t>Plus exotique</a:t>
            </a:r>
          </a:p>
          <a:p>
            <a:r>
              <a:rPr lang="fr-FR" b="1" dirty="0" err="1"/>
              <a:t>Sequence</a:t>
            </a:r>
            <a:r>
              <a:rPr lang="fr-FR" dirty="0"/>
              <a:t> : 1</a:t>
            </a:r>
            <a:r>
              <a:rPr lang="fr-FR" baseline="30000" dirty="0"/>
              <a:t>er</a:t>
            </a:r>
            <a:r>
              <a:rPr lang="fr-FR" dirty="0"/>
              <a:t> fil, puis 2</a:t>
            </a:r>
            <a:r>
              <a:rPr lang="fr-FR" baseline="30000" dirty="0"/>
              <a:t>ème</a:t>
            </a:r>
            <a:r>
              <a:rPr lang="fr-FR" dirty="0"/>
              <a:t>, puis 3</a:t>
            </a:r>
            <a:r>
              <a:rPr lang="fr-FR" baseline="30000" dirty="0"/>
              <a:t>ème</a:t>
            </a:r>
            <a:r>
              <a:rPr lang="fr-FR" dirty="0"/>
              <a:t>, …</a:t>
            </a:r>
          </a:p>
          <a:p>
            <a:r>
              <a:rPr lang="fr-FR" b="1" dirty="0"/>
              <a:t>Flip Flop </a:t>
            </a:r>
            <a:r>
              <a:rPr lang="fr-FR" dirty="0"/>
              <a:t>: Deux fils de sortie qui alternent à chaque appel (A puis B puis A puis B …)</a:t>
            </a:r>
          </a:p>
          <a:p>
            <a:r>
              <a:rPr lang="fr-FR" b="1" dirty="0"/>
              <a:t>Do Once/N </a:t>
            </a:r>
            <a:r>
              <a:rPr lang="fr-FR" dirty="0"/>
              <a:t>: Porte qui ne laisse passer le signal qu’une/que N fois</a:t>
            </a:r>
          </a:p>
          <a:p>
            <a:r>
              <a:rPr lang="fr-FR" b="1" dirty="0" err="1"/>
              <a:t>Gate</a:t>
            </a:r>
            <a:r>
              <a:rPr lang="fr-FR" dirty="0"/>
              <a:t> : Porte qui ne laisse passer le signal que si elle est ouverte</a:t>
            </a:r>
          </a:p>
          <a:p>
            <a:r>
              <a:rPr lang="fr-FR" b="1" dirty="0"/>
              <a:t>Delay</a:t>
            </a:r>
            <a:r>
              <a:rPr lang="fr-FR" dirty="0"/>
              <a:t> : Suspend l’exécution pendant un certain temps</a:t>
            </a:r>
          </a:p>
        </p:txBody>
      </p:sp>
      <p:pic>
        <p:nvPicPr>
          <p:cNvPr id="6" name="Espace réservé du contenu 5">
            <a:extLst>
              <a:ext uri="{FF2B5EF4-FFF2-40B4-BE49-F238E27FC236}">
                <a16:creationId xmlns:a16="http://schemas.microsoft.com/office/drawing/2014/main" id="{BDC5D15E-A331-4AFB-B82E-BFD12C6B004D}"/>
              </a:ext>
            </a:extLst>
          </p:cNvPr>
          <p:cNvPicPr>
            <a:picLocks noGrp="1" noChangeAspect="1"/>
          </p:cNvPicPr>
          <p:nvPr>
            <p:ph sz="half" idx="2"/>
          </p:nvPr>
        </p:nvPicPr>
        <p:blipFill>
          <a:blip r:embed="rId2"/>
          <a:stretch>
            <a:fillRect/>
          </a:stretch>
        </p:blipFill>
        <p:spPr>
          <a:xfrm>
            <a:off x="5821363" y="2495439"/>
            <a:ext cx="4995862" cy="2941860"/>
          </a:xfrm>
        </p:spPr>
      </p:pic>
    </p:spTree>
    <p:extLst>
      <p:ext uri="{BB962C8B-B14F-4D97-AF65-F5344CB8AC3E}">
        <p14:creationId xmlns:p14="http://schemas.microsoft.com/office/powerpoint/2010/main" val="21689418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A9AF001-CF00-4791-8FD9-96F1AF9EA894}"/>
              </a:ext>
            </a:extLst>
          </p:cNvPr>
          <p:cNvSpPr>
            <a:spLocks noGrp="1"/>
          </p:cNvSpPr>
          <p:nvPr>
            <p:ph type="title"/>
          </p:nvPr>
        </p:nvSpPr>
        <p:spPr/>
        <p:txBody>
          <a:bodyPr/>
          <a:lstStyle/>
          <a:p>
            <a:r>
              <a:rPr lang="fr-FR" dirty="0"/>
              <a:t>Compléments sur les </a:t>
            </a:r>
            <a:r>
              <a:rPr lang="fr-FR" dirty="0" err="1"/>
              <a:t>Blueprints</a:t>
            </a:r>
            <a:r>
              <a:rPr lang="fr-FR" dirty="0"/>
              <a:t> – Création de variables</a:t>
            </a:r>
          </a:p>
        </p:txBody>
      </p:sp>
      <p:sp>
        <p:nvSpPr>
          <p:cNvPr id="3" name="Espace réservé du contenu 2">
            <a:extLst>
              <a:ext uri="{FF2B5EF4-FFF2-40B4-BE49-F238E27FC236}">
                <a16:creationId xmlns:a16="http://schemas.microsoft.com/office/drawing/2014/main" id="{14F84289-F837-4C7A-B8C7-DAA6BB07331E}"/>
              </a:ext>
            </a:extLst>
          </p:cNvPr>
          <p:cNvSpPr>
            <a:spLocks noGrp="1"/>
          </p:cNvSpPr>
          <p:nvPr>
            <p:ph sz="half" idx="1"/>
          </p:nvPr>
        </p:nvSpPr>
        <p:spPr/>
        <p:txBody>
          <a:bodyPr/>
          <a:lstStyle/>
          <a:p>
            <a:pPr marL="0" indent="0">
              <a:buNone/>
            </a:pPr>
            <a:r>
              <a:rPr lang="fr-FR" dirty="0"/>
              <a:t>Dans le panneau </a:t>
            </a:r>
            <a:r>
              <a:rPr lang="fr-FR" b="1" dirty="0" err="1"/>
              <a:t>My</a:t>
            </a:r>
            <a:r>
              <a:rPr lang="fr-FR" b="1" dirty="0"/>
              <a:t> </a:t>
            </a:r>
            <a:r>
              <a:rPr lang="fr-FR" b="1" dirty="0" err="1"/>
              <a:t>Blueprint</a:t>
            </a:r>
            <a:r>
              <a:rPr lang="fr-FR" dirty="0"/>
              <a:t>, cliquer sur </a:t>
            </a:r>
            <a:r>
              <a:rPr lang="fr-FR" b="1" dirty="0"/>
              <a:t>+</a:t>
            </a:r>
            <a:r>
              <a:rPr lang="fr-FR" dirty="0"/>
              <a:t> dans la section </a:t>
            </a:r>
            <a:r>
              <a:rPr lang="fr-FR" b="1" dirty="0"/>
              <a:t>Variables</a:t>
            </a:r>
          </a:p>
          <a:p>
            <a:pPr marL="0" indent="0">
              <a:buNone/>
            </a:pPr>
            <a:r>
              <a:rPr lang="fr-FR" dirty="0"/>
              <a:t>Paramétrage dans le panneau </a:t>
            </a:r>
            <a:r>
              <a:rPr lang="fr-FR" b="1" dirty="0"/>
              <a:t>Détails</a:t>
            </a:r>
          </a:p>
          <a:p>
            <a:r>
              <a:rPr lang="fr-FR" dirty="0"/>
              <a:t>Nom, Type, Description</a:t>
            </a:r>
          </a:p>
          <a:p>
            <a:r>
              <a:rPr lang="fr-FR" dirty="0"/>
              <a:t>Visibilité</a:t>
            </a:r>
          </a:p>
          <a:p>
            <a:r>
              <a:rPr lang="fr-FR" dirty="0"/>
              <a:t>Lecture seule</a:t>
            </a:r>
          </a:p>
        </p:txBody>
      </p:sp>
      <p:pic>
        <p:nvPicPr>
          <p:cNvPr id="6" name="Espace réservé du contenu 5">
            <a:extLst>
              <a:ext uri="{FF2B5EF4-FFF2-40B4-BE49-F238E27FC236}">
                <a16:creationId xmlns:a16="http://schemas.microsoft.com/office/drawing/2014/main" id="{051F2367-AB9E-48EF-BBC4-3F4F30819CC0}"/>
              </a:ext>
            </a:extLst>
          </p:cNvPr>
          <p:cNvPicPr>
            <a:picLocks noGrp="1" noChangeAspect="1"/>
          </p:cNvPicPr>
          <p:nvPr>
            <p:ph sz="half" idx="2"/>
          </p:nvPr>
        </p:nvPicPr>
        <p:blipFill>
          <a:blip r:embed="rId2"/>
          <a:stretch>
            <a:fillRect/>
          </a:stretch>
        </p:blipFill>
        <p:spPr>
          <a:xfrm>
            <a:off x="6725238" y="2141538"/>
            <a:ext cx="3188112" cy="3649662"/>
          </a:xfrm>
        </p:spPr>
      </p:pic>
    </p:spTree>
    <p:extLst>
      <p:ext uri="{BB962C8B-B14F-4D97-AF65-F5344CB8AC3E}">
        <p14:creationId xmlns:p14="http://schemas.microsoft.com/office/powerpoint/2010/main" val="115885278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C87E5C4-A532-4993-BE59-23AE32566DDD}"/>
              </a:ext>
            </a:extLst>
          </p:cNvPr>
          <p:cNvSpPr>
            <a:spLocks noGrp="1"/>
          </p:cNvSpPr>
          <p:nvPr>
            <p:ph type="title"/>
          </p:nvPr>
        </p:nvSpPr>
        <p:spPr/>
        <p:txBody>
          <a:bodyPr/>
          <a:lstStyle/>
          <a:p>
            <a:r>
              <a:rPr lang="fr-FR" dirty="0"/>
              <a:t>Compléments sur les </a:t>
            </a:r>
            <a:r>
              <a:rPr lang="fr-FR" dirty="0" err="1"/>
              <a:t>Blueprints</a:t>
            </a:r>
            <a:r>
              <a:rPr lang="fr-FR" dirty="0"/>
              <a:t> – Types de variables</a:t>
            </a:r>
          </a:p>
        </p:txBody>
      </p:sp>
      <p:sp>
        <p:nvSpPr>
          <p:cNvPr id="3" name="Espace réservé du texte 2">
            <a:extLst>
              <a:ext uri="{FF2B5EF4-FFF2-40B4-BE49-F238E27FC236}">
                <a16:creationId xmlns:a16="http://schemas.microsoft.com/office/drawing/2014/main" id="{70455E24-54E2-4744-B7D2-6B1CBC1B73D4}"/>
              </a:ext>
            </a:extLst>
          </p:cNvPr>
          <p:cNvSpPr>
            <a:spLocks noGrp="1"/>
          </p:cNvSpPr>
          <p:nvPr>
            <p:ph type="body" idx="1"/>
          </p:nvPr>
        </p:nvSpPr>
        <p:spPr>
          <a:xfrm>
            <a:off x="685801" y="1988192"/>
            <a:ext cx="4709054" cy="576262"/>
          </a:xfrm>
        </p:spPr>
        <p:txBody>
          <a:bodyPr/>
          <a:lstStyle/>
          <a:p>
            <a:r>
              <a:rPr lang="fr-FR" dirty="0"/>
              <a:t>Types primitifs et complexes</a:t>
            </a:r>
          </a:p>
        </p:txBody>
      </p:sp>
      <p:sp>
        <p:nvSpPr>
          <p:cNvPr id="5" name="Espace réservé du texte 4">
            <a:extLst>
              <a:ext uri="{FF2B5EF4-FFF2-40B4-BE49-F238E27FC236}">
                <a16:creationId xmlns:a16="http://schemas.microsoft.com/office/drawing/2014/main" id="{3DF9AE1E-66CA-4A46-932D-6690F2D05936}"/>
              </a:ext>
            </a:extLst>
          </p:cNvPr>
          <p:cNvSpPr>
            <a:spLocks noGrp="1"/>
          </p:cNvSpPr>
          <p:nvPr>
            <p:ph type="body" sz="quarter" idx="3"/>
          </p:nvPr>
        </p:nvSpPr>
        <p:spPr>
          <a:xfrm>
            <a:off x="6096003" y="1992756"/>
            <a:ext cx="4722813" cy="576262"/>
          </a:xfrm>
        </p:spPr>
        <p:txBody>
          <a:bodyPr/>
          <a:lstStyle/>
          <a:p>
            <a:pPr algn="ctr"/>
            <a:r>
              <a:rPr lang="fr-FR" dirty="0"/>
              <a:t>4 formes</a:t>
            </a:r>
          </a:p>
        </p:txBody>
      </p:sp>
      <p:pic>
        <p:nvPicPr>
          <p:cNvPr id="7" name="Espace réservé du contenu 6">
            <a:extLst>
              <a:ext uri="{FF2B5EF4-FFF2-40B4-BE49-F238E27FC236}">
                <a16:creationId xmlns:a16="http://schemas.microsoft.com/office/drawing/2014/main" id="{76D38E0B-969A-4FA1-9CB5-E78860D9958A}"/>
              </a:ext>
            </a:extLst>
          </p:cNvPr>
          <p:cNvPicPr>
            <a:picLocks noGrp="1" noChangeAspect="1"/>
          </p:cNvPicPr>
          <p:nvPr>
            <p:ph sz="quarter" idx="4"/>
          </p:nvPr>
        </p:nvPicPr>
        <p:blipFill>
          <a:blip r:embed="rId3"/>
          <a:stretch>
            <a:fillRect/>
          </a:stretch>
        </p:blipFill>
        <p:spPr>
          <a:xfrm>
            <a:off x="7850334" y="3148995"/>
            <a:ext cx="1214150" cy="2921000"/>
          </a:xfrm>
          <a:prstGeom prst="rect">
            <a:avLst/>
          </a:prstGeom>
        </p:spPr>
      </p:pic>
      <p:pic>
        <p:nvPicPr>
          <p:cNvPr id="8" name="Espace réservé du contenu 7">
            <a:extLst>
              <a:ext uri="{FF2B5EF4-FFF2-40B4-BE49-F238E27FC236}">
                <a16:creationId xmlns:a16="http://schemas.microsoft.com/office/drawing/2014/main" id="{53A9E306-B37F-49AB-9770-DE6F625F8566}"/>
              </a:ext>
            </a:extLst>
          </p:cNvPr>
          <p:cNvPicPr>
            <a:picLocks noGrp="1" noChangeAspect="1"/>
          </p:cNvPicPr>
          <p:nvPr>
            <p:ph sz="half" idx="2"/>
          </p:nvPr>
        </p:nvPicPr>
        <p:blipFill>
          <a:blip r:embed="rId4"/>
          <a:stretch>
            <a:fillRect/>
          </a:stretch>
        </p:blipFill>
        <p:spPr>
          <a:xfrm>
            <a:off x="1516135" y="2734513"/>
            <a:ext cx="2849972" cy="3749964"/>
          </a:xfrm>
          <a:prstGeom prst="rect">
            <a:avLst/>
          </a:prstGeom>
        </p:spPr>
      </p:pic>
    </p:spTree>
    <p:extLst>
      <p:ext uri="{BB962C8B-B14F-4D97-AF65-F5344CB8AC3E}">
        <p14:creationId xmlns:p14="http://schemas.microsoft.com/office/powerpoint/2010/main" val="5704644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625407A-37FA-47EF-A970-9567D281A9F8}"/>
              </a:ext>
            </a:extLst>
          </p:cNvPr>
          <p:cNvSpPr>
            <a:spLocks noGrp="1"/>
          </p:cNvSpPr>
          <p:nvPr>
            <p:ph type="title"/>
          </p:nvPr>
        </p:nvSpPr>
        <p:spPr/>
        <p:txBody>
          <a:bodyPr/>
          <a:lstStyle/>
          <a:p>
            <a:r>
              <a:rPr lang="fr-FR" dirty="0"/>
              <a:t>Compléments sur les </a:t>
            </a:r>
            <a:r>
              <a:rPr lang="fr-FR" dirty="0" err="1"/>
              <a:t>Blueprints</a:t>
            </a:r>
            <a:r>
              <a:rPr lang="fr-FR" dirty="0"/>
              <a:t> – Accès aux variables</a:t>
            </a:r>
          </a:p>
        </p:txBody>
      </p:sp>
      <p:sp>
        <p:nvSpPr>
          <p:cNvPr id="3" name="Espace réservé du contenu 2">
            <a:extLst>
              <a:ext uri="{FF2B5EF4-FFF2-40B4-BE49-F238E27FC236}">
                <a16:creationId xmlns:a16="http://schemas.microsoft.com/office/drawing/2014/main" id="{0008C7A8-000B-4CFD-96B6-CA8106833856}"/>
              </a:ext>
            </a:extLst>
          </p:cNvPr>
          <p:cNvSpPr>
            <a:spLocks noGrp="1"/>
          </p:cNvSpPr>
          <p:nvPr>
            <p:ph sz="half" idx="1"/>
          </p:nvPr>
        </p:nvSpPr>
        <p:spPr/>
        <p:txBody>
          <a:bodyPr>
            <a:normAutofit fontScale="92500" lnSpcReduction="20000"/>
          </a:bodyPr>
          <a:lstStyle/>
          <a:p>
            <a:pPr marL="0" indent="0">
              <a:buNone/>
            </a:pPr>
            <a:r>
              <a:rPr lang="fr-FR" dirty="0"/>
              <a:t>En glissant-déposant une variable depuis le panneau </a:t>
            </a:r>
            <a:r>
              <a:rPr lang="fr-FR" b="1" dirty="0" err="1"/>
              <a:t>My</a:t>
            </a:r>
            <a:r>
              <a:rPr lang="fr-FR" b="1" dirty="0"/>
              <a:t> </a:t>
            </a:r>
            <a:r>
              <a:rPr lang="fr-FR" b="1" dirty="0" err="1"/>
              <a:t>Blueprint</a:t>
            </a:r>
            <a:r>
              <a:rPr lang="fr-FR" dirty="0"/>
              <a:t>, on crée :</a:t>
            </a:r>
          </a:p>
          <a:p>
            <a:pPr lvl="1"/>
            <a:r>
              <a:rPr lang="fr-FR" dirty="0"/>
              <a:t>En maintenant Ctrl, un getter</a:t>
            </a:r>
          </a:p>
          <a:p>
            <a:pPr lvl="1"/>
            <a:r>
              <a:rPr lang="fr-FR" dirty="0"/>
              <a:t>En maintenant Alt, un setter</a:t>
            </a:r>
          </a:p>
          <a:p>
            <a:pPr lvl="1"/>
            <a:r>
              <a:rPr lang="fr-FR" dirty="0"/>
              <a:t>Si on me maintient rien, on nous demande lequel</a:t>
            </a:r>
          </a:p>
          <a:p>
            <a:r>
              <a:rPr lang="fr-FR" b="1" dirty="0"/>
              <a:t>Getter</a:t>
            </a:r>
            <a:r>
              <a:rPr lang="fr-FR" dirty="0"/>
              <a:t> : lecture d’une variable</a:t>
            </a:r>
          </a:p>
          <a:p>
            <a:pPr lvl="1"/>
            <a:r>
              <a:rPr lang="fr-FR" dirty="0"/>
              <a:t>Retourne la valeur contenue sans avoir besoin de fil d’exécution</a:t>
            </a:r>
          </a:p>
          <a:p>
            <a:r>
              <a:rPr lang="fr-FR" b="1" dirty="0"/>
              <a:t>Setter</a:t>
            </a:r>
            <a:r>
              <a:rPr lang="fr-FR" dirty="0"/>
              <a:t> : écriture dans une variable</a:t>
            </a:r>
          </a:p>
          <a:p>
            <a:pPr lvl="1"/>
            <a:r>
              <a:rPr lang="fr-FR" dirty="0"/>
              <a:t>La nouvelle valeur peut résulter d’un calcul complexe</a:t>
            </a:r>
          </a:p>
          <a:p>
            <a:pPr lvl="1"/>
            <a:r>
              <a:rPr lang="fr-FR" dirty="0"/>
              <a:t>Nécessite un fil d’exécution</a:t>
            </a:r>
          </a:p>
        </p:txBody>
      </p:sp>
      <p:pic>
        <p:nvPicPr>
          <p:cNvPr id="6" name="Espace réservé du contenu 5">
            <a:extLst>
              <a:ext uri="{FF2B5EF4-FFF2-40B4-BE49-F238E27FC236}">
                <a16:creationId xmlns:a16="http://schemas.microsoft.com/office/drawing/2014/main" id="{A3106711-03D3-4197-B2CE-F58C0AF29A69}"/>
              </a:ext>
            </a:extLst>
          </p:cNvPr>
          <p:cNvPicPr>
            <a:picLocks noGrp="1" noChangeAspect="1"/>
          </p:cNvPicPr>
          <p:nvPr>
            <p:ph sz="half" idx="2"/>
          </p:nvPr>
        </p:nvPicPr>
        <p:blipFill>
          <a:blip r:embed="rId2"/>
          <a:stretch>
            <a:fillRect/>
          </a:stretch>
        </p:blipFill>
        <p:spPr>
          <a:xfrm>
            <a:off x="7595293" y="3247131"/>
            <a:ext cx="1448002" cy="1438476"/>
          </a:xfrm>
        </p:spPr>
      </p:pic>
    </p:spTree>
    <p:extLst>
      <p:ext uri="{BB962C8B-B14F-4D97-AF65-F5344CB8AC3E}">
        <p14:creationId xmlns:p14="http://schemas.microsoft.com/office/powerpoint/2010/main" val="317427683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7602A0E-B143-4EED-8737-185B9FD457A9}"/>
              </a:ext>
            </a:extLst>
          </p:cNvPr>
          <p:cNvSpPr>
            <a:spLocks noGrp="1"/>
          </p:cNvSpPr>
          <p:nvPr>
            <p:ph type="title"/>
          </p:nvPr>
        </p:nvSpPr>
        <p:spPr/>
        <p:txBody>
          <a:bodyPr/>
          <a:lstStyle/>
          <a:p>
            <a:r>
              <a:rPr lang="fr-FR" dirty="0"/>
              <a:t>Compléments sur les </a:t>
            </a:r>
            <a:r>
              <a:rPr lang="fr-FR" dirty="0" err="1"/>
              <a:t>Blueprints</a:t>
            </a:r>
            <a:r>
              <a:rPr lang="fr-FR" dirty="0"/>
              <a:t> – Commentaires et reroutage</a:t>
            </a:r>
          </a:p>
        </p:txBody>
      </p:sp>
      <p:sp>
        <p:nvSpPr>
          <p:cNvPr id="3" name="Espace réservé du contenu 2">
            <a:extLst>
              <a:ext uri="{FF2B5EF4-FFF2-40B4-BE49-F238E27FC236}">
                <a16:creationId xmlns:a16="http://schemas.microsoft.com/office/drawing/2014/main" id="{B2858896-8097-4188-9DC3-F9D75CBC0B03}"/>
              </a:ext>
            </a:extLst>
          </p:cNvPr>
          <p:cNvSpPr>
            <a:spLocks noGrp="1"/>
          </p:cNvSpPr>
          <p:nvPr>
            <p:ph sz="half" idx="1"/>
          </p:nvPr>
        </p:nvSpPr>
        <p:spPr/>
        <p:txBody>
          <a:bodyPr>
            <a:normAutofit fontScale="92500" lnSpcReduction="20000"/>
          </a:bodyPr>
          <a:lstStyle/>
          <a:p>
            <a:r>
              <a:rPr lang="fr-FR" dirty="0"/>
              <a:t>Vous pouvez commenter un ensemble de </a:t>
            </a:r>
            <a:r>
              <a:rPr lang="fr-FR" dirty="0" err="1"/>
              <a:t>nodes</a:t>
            </a:r>
            <a:r>
              <a:rPr lang="fr-FR" dirty="0"/>
              <a:t> sélectionnées en cherchant « comment » lors de l’ajout d’une </a:t>
            </a:r>
            <a:r>
              <a:rPr lang="fr-FR" dirty="0" err="1"/>
              <a:t>node</a:t>
            </a:r>
            <a:endParaRPr lang="fr-FR" dirty="0"/>
          </a:p>
          <a:p>
            <a:endParaRPr lang="fr-FR" dirty="0"/>
          </a:p>
          <a:p>
            <a:r>
              <a:rPr lang="fr-FR" dirty="0"/>
              <a:t>Vous pouvez créer des </a:t>
            </a:r>
            <a:r>
              <a:rPr lang="fr-FR" dirty="0" err="1"/>
              <a:t>nodes</a:t>
            </a:r>
            <a:r>
              <a:rPr lang="fr-FR" dirty="0"/>
              <a:t> de reroutage en cherchant « reroute » lors de l’ajout d’une </a:t>
            </a:r>
            <a:r>
              <a:rPr lang="fr-FR" dirty="0" err="1"/>
              <a:t>node</a:t>
            </a:r>
            <a:r>
              <a:rPr lang="fr-FR" dirty="0"/>
              <a:t>, elles permettent de rediriger vos fils de connexion et vous aider à avoir un graphe propre et lisible</a:t>
            </a:r>
          </a:p>
          <a:p>
            <a:pPr lvl="1"/>
            <a:r>
              <a:rPr lang="fr-FR" dirty="0"/>
              <a:t>Elles acceptent n’importe quel type</a:t>
            </a:r>
          </a:p>
          <a:p>
            <a:endParaRPr lang="fr-FR" dirty="0"/>
          </a:p>
          <a:p>
            <a:pPr marL="0" indent="0">
              <a:buNone/>
            </a:pPr>
            <a:r>
              <a:rPr lang="fr-FR" dirty="0"/>
              <a:t>Aucun de ces éléments n’a évidemment un impact sur les performances du graphe, c’est juste purement visuel</a:t>
            </a:r>
          </a:p>
        </p:txBody>
      </p:sp>
      <p:pic>
        <p:nvPicPr>
          <p:cNvPr id="6" name="Espace réservé du contenu 5">
            <a:extLst>
              <a:ext uri="{FF2B5EF4-FFF2-40B4-BE49-F238E27FC236}">
                <a16:creationId xmlns:a16="http://schemas.microsoft.com/office/drawing/2014/main" id="{E752F913-F6EE-44FC-B89C-9C7460A8E32D}"/>
              </a:ext>
            </a:extLst>
          </p:cNvPr>
          <p:cNvPicPr>
            <a:picLocks noGrp="1" noChangeAspect="1"/>
          </p:cNvPicPr>
          <p:nvPr>
            <p:ph sz="half" idx="2"/>
          </p:nvPr>
        </p:nvPicPr>
        <p:blipFill>
          <a:blip r:embed="rId2"/>
          <a:stretch>
            <a:fillRect/>
          </a:stretch>
        </p:blipFill>
        <p:spPr>
          <a:xfrm>
            <a:off x="6333054" y="2039789"/>
            <a:ext cx="3972479" cy="2343477"/>
          </a:xfrm>
        </p:spPr>
      </p:pic>
    </p:spTree>
    <p:extLst>
      <p:ext uri="{BB962C8B-B14F-4D97-AF65-F5344CB8AC3E}">
        <p14:creationId xmlns:p14="http://schemas.microsoft.com/office/powerpoint/2010/main" val="314540501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DCD098A-43C1-4873-AA03-991290D962F2}"/>
              </a:ext>
            </a:extLst>
          </p:cNvPr>
          <p:cNvSpPr>
            <a:spLocks noGrp="1"/>
          </p:cNvSpPr>
          <p:nvPr>
            <p:ph type="title"/>
          </p:nvPr>
        </p:nvSpPr>
        <p:spPr/>
        <p:txBody>
          <a:bodyPr/>
          <a:lstStyle/>
          <a:p>
            <a:r>
              <a:rPr lang="fr-FR" dirty="0"/>
              <a:t>Le Player Controller</a:t>
            </a:r>
          </a:p>
        </p:txBody>
      </p:sp>
      <p:sp>
        <p:nvSpPr>
          <p:cNvPr id="3" name="Espace réservé du contenu 2">
            <a:extLst>
              <a:ext uri="{FF2B5EF4-FFF2-40B4-BE49-F238E27FC236}">
                <a16:creationId xmlns:a16="http://schemas.microsoft.com/office/drawing/2014/main" id="{3AA48E4A-6D60-4F9F-89F0-A46E32938BCF}"/>
              </a:ext>
            </a:extLst>
          </p:cNvPr>
          <p:cNvSpPr>
            <a:spLocks noGrp="1"/>
          </p:cNvSpPr>
          <p:nvPr>
            <p:ph idx="1"/>
          </p:nvPr>
        </p:nvSpPr>
        <p:spPr/>
        <p:txBody>
          <a:bodyPr/>
          <a:lstStyle/>
          <a:p>
            <a:pPr marL="0" indent="0">
              <a:buNone/>
            </a:pPr>
            <a:r>
              <a:rPr lang="fr-FR" dirty="0"/>
              <a:t>Une interface entre un </a:t>
            </a:r>
            <a:r>
              <a:rPr lang="fr-FR" b="1" dirty="0" err="1"/>
              <a:t>Pawn</a:t>
            </a:r>
            <a:r>
              <a:rPr lang="fr-FR" dirty="0"/>
              <a:t> (notre voiture) et la volonté du joueur</a:t>
            </a:r>
          </a:p>
          <a:p>
            <a:r>
              <a:rPr lang="fr-FR" dirty="0"/>
              <a:t>Dans les cas simples, il n’est pas nécessaire</a:t>
            </a:r>
          </a:p>
          <a:p>
            <a:r>
              <a:rPr lang="fr-FR" dirty="0"/>
              <a:t>Mais généralement, c’est lui qui reçoit les </a:t>
            </a:r>
            <a:r>
              <a:rPr lang="fr-FR" b="1" dirty="0"/>
              <a:t>Events</a:t>
            </a:r>
            <a:r>
              <a:rPr lang="fr-FR" dirty="0"/>
              <a:t> d’inputs et qui les retransmet au </a:t>
            </a:r>
            <a:r>
              <a:rPr lang="fr-FR" b="1" dirty="0" err="1"/>
              <a:t>Pawn</a:t>
            </a:r>
            <a:endParaRPr lang="fr-FR" b="1" dirty="0"/>
          </a:p>
          <a:p>
            <a:r>
              <a:rPr lang="fr-FR" dirty="0"/>
              <a:t>Il permet aussi de contenir des informations à persister, puisque qu’un </a:t>
            </a:r>
            <a:r>
              <a:rPr lang="fr-FR" b="1" dirty="0" err="1"/>
              <a:t>Pawn</a:t>
            </a:r>
            <a:r>
              <a:rPr lang="fr-FR" dirty="0"/>
              <a:t> peut être détruit et reconstruit (par exemple notre voiture peut se coincer et devoir être reconstruire ailleurs), perdant les données qu’il contient, alors qu’un </a:t>
            </a:r>
            <a:r>
              <a:rPr lang="fr-FR" b="1" dirty="0"/>
              <a:t>Controller</a:t>
            </a:r>
            <a:r>
              <a:rPr lang="fr-FR" dirty="0"/>
              <a:t> n’est pas détruit</a:t>
            </a:r>
            <a:endParaRPr lang="fr-FR" b="1" dirty="0"/>
          </a:p>
          <a:p>
            <a:pPr marL="0" indent="0">
              <a:buNone/>
            </a:pPr>
            <a:r>
              <a:rPr lang="fr-FR" dirty="0"/>
              <a:t>Il faut bien le désigner comme </a:t>
            </a:r>
            <a:r>
              <a:rPr lang="fr-FR" b="1" dirty="0"/>
              <a:t>Player Controller </a:t>
            </a:r>
            <a:r>
              <a:rPr lang="fr-FR" dirty="0"/>
              <a:t>par défaut dans le </a:t>
            </a:r>
            <a:r>
              <a:rPr lang="fr-FR" b="1" dirty="0"/>
              <a:t>Game Mode</a:t>
            </a:r>
            <a:r>
              <a:rPr lang="fr-FR" dirty="0"/>
              <a:t> (dans </a:t>
            </a:r>
            <a:r>
              <a:rPr lang="fr-FR" b="1" dirty="0"/>
              <a:t>Player Controller Class</a:t>
            </a:r>
            <a:r>
              <a:rPr lang="fr-FR" dirty="0"/>
              <a:t>) que l’on a fait, sinon il ne sera pas utilisé</a:t>
            </a:r>
          </a:p>
        </p:txBody>
      </p:sp>
    </p:spTree>
    <p:extLst>
      <p:ext uri="{BB962C8B-B14F-4D97-AF65-F5344CB8AC3E}">
        <p14:creationId xmlns:p14="http://schemas.microsoft.com/office/powerpoint/2010/main" val="400253634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1E06B4B-A51C-4AF9-8169-D43DDC58DB19}"/>
              </a:ext>
            </a:extLst>
          </p:cNvPr>
          <p:cNvSpPr>
            <a:spLocks noGrp="1"/>
          </p:cNvSpPr>
          <p:nvPr>
            <p:ph type="title"/>
          </p:nvPr>
        </p:nvSpPr>
        <p:spPr/>
        <p:txBody>
          <a:bodyPr/>
          <a:lstStyle/>
          <a:p>
            <a:r>
              <a:rPr lang="fr-FR" dirty="0"/>
              <a:t>Allez, Au boulot !</a:t>
            </a:r>
          </a:p>
        </p:txBody>
      </p:sp>
      <p:sp>
        <p:nvSpPr>
          <p:cNvPr id="3" name="Espace réservé du contenu 2">
            <a:extLst>
              <a:ext uri="{FF2B5EF4-FFF2-40B4-BE49-F238E27FC236}">
                <a16:creationId xmlns:a16="http://schemas.microsoft.com/office/drawing/2014/main" id="{C36E4B3B-99FB-4CDB-BB35-21FD54700AEF}"/>
              </a:ext>
            </a:extLst>
          </p:cNvPr>
          <p:cNvSpPr>
            <a:spLocks noGrp="1"/>
          </p:cNvSpPr>
          <p:nvPr>
            <p:ph idx="1"/>
          </p:nvPr>
        </p:nvSpPr>
        <p:spPr/>
        <p:txBody>
          <a:bodyPr>
            <a:normAutofit fontScale="92500" lnSpcReduction="10000"/>
          </a:bodyPr>
          <a:lstStyle/>
          <a:p>
            <a:pPr marL="0" indent="0">
              <a:buNone/>
            </a:pPr>
            <a:r>
              <a:rPr lang="fr-FR" dirty="0"/>
              <a:t>Créez le </a:t>
            </a:r>
            <a:r>
              <a:rPr lang="fr-FR" b="1" dirty="0"/>
              <a:t>Player Controller </a:t>
            </a:r>
            <a:r>
              <a:rPr lang="fr-FR" dirty="0"/>
              <a:t>de votre voiture et ajoutez ce qu’il faut dans le </a:t>
            </a:r>
            <a:r>
              <a:rPr lang="fr-FR" b="1" dirty="0" err="1"/>
              <a:t>Pawn</a:t>
            </a:r>
            <a:r>
              <a:rPr lang="fr-FR" dirty="0"/>
              <a:t> pour que la voiture prenne vie !</a:t>
            </a:r>
          </a:p>
          <a:p>
            <a:r>
              <a:rPr lang="fr-FR" dirty="0"/>
              <a:t>Ajoutez les </a:t>
            </a:r>
            <a:r>
              <a:rPr lang="fr-FR" b="1" dirty="0"/>
              <a:t>Event</a:t>
            </a:r>
            <a:r>
              <a:rPr lang="fr-FR" dirty="0"/>
              <a:t> des différentes commandes qui vont bien dans le </a:t>
            </a:r>
            <a:r>
              <a:rPr lang="fr-FR" b="1" dirty="0" err="1"/>
              <a:t>Pawn</a:t>
            </a:r>
            <a:r>
              <a:rPr lang="fr-FR" dirty="0"/>
              <a:t> et faites bien le mapping entre les inputs et le </a:t>
            </a:r>
            <a:r>
              <a:rPr lang="fr-FR" b="1" dirty="0" err="1"/>
              <a:t>Pawn</a:t>
            </a:r>
            <a:r>
              <a:rPr lang="fr-FR" dirty="0"/>
              <a:t> dans le </a:t>
            </a:r>
            <a:r>
              <a:rPr lang="fr-FR" b="1" dirty="0"/>
              <a:t>Controller</a:t>
            </a:r>
            <a:r>
              <a:rPr lang="fr-FR" dirty="0"/>
              <a:t> (Utilisez </a:t>
            </a:r>
            <a:r>
              <a:rPr lang="fr-FR" b="1" dirty="0" err="1"/>
              <a:t>Get</a:t>
            </a:r>
            <a:r>
              <a:rPr lang="fr-FR" b="1" dirty="0"/>
              <a:t> Player </a:t>
            </a:r>
            <a:r>
              <a:rPr lang="fr-FR" b="1" dirty="0" err="1"/>
              <a:t>Pawn</a:t>
            </a:r>
            <a:r>
              <a:rPr lang="fr-FR" b="1" dirty="0"/>
              <a:t> </a:t>
            </a:r>
            <a:r>
              <a:rPr lang="fr-FR" dirty="0"/>
              <a:t>ou</a:t>
            </a:r>
            <a:r>
              <a:rPr lang="fr-FR" b="1" dirty="0"/>
              <a:t> </a:t>
            </a:r>
            <a:r>
              <a:rPr lang="fr-FR" b="1" dirty="0" err="1"/>
              <a:t>Get</a:t>
            </a:r>
            <a:r>
              <a:rPr lang="fr-FR" b="1" dirty="0"/>
              <a:t> </a:t>
            </a:r>
            <a:r>
              <a:rPr lang="fr-FR" b="1" dirty="0" err="1"/>
              <a:t>Controlled</a:t>
            </a:r>
            <a:r>
              <a:rPr lang="fr-FR" b="1" dirty="0"/>
              <a:t> </a:t>
            </a:r>
            <a:r>
              <a:rPr lang="fr-FR" b="1" dirty="0" err="1"/>
              <a:t>Pawn</a:t>
            </a:r>
            <a:r>
              <a:rPr lang="fr-FR" b="1" dirty="0"/>
              <a:t> </a:t>
            </a:r>
            <a:r>
              <a:rPr lang="fr-FR" dirty="0"/>
              <a:t>pour envoyer les signaux au </a:t>
            </a:r>
            <a:r>
              <a:rPr lang="fr-FR" b="1" dirty="0" err="1"/>
              <a:t>Pawn</a:t>
            </a:r>
            <a:r>
              <a:rPr lang="fr-FR" dirty="0"/>
              <a:t>, attention à bien </a:t>
            </a:r>
            <a:r>
              <a:rPr lang="fr-FR" dirty="0" err="1"/>
              <a:t>caster</a:t>
            </a:r>
            <a:r>
              <a:rPr lang="fr-FR" dirty="0"/>
              <a:t> le retour de ces </a:t>
            </a:r>
            <a:r>
              <a:rPr lang="fr-FR" dirty="0" err="1"/>
              <a:t>nodes</a:t>
            </a:r>
            <a:r>
              <a:rPr lang="fr-FR" dirty="0"/>
              <a:t> en votre </a:t>
            </a:r>
            <a:r>
              <a:rPr lang="fr-FR" b="1" dirty="0" err="1"/>
              <a:t>Pawn</a:t>
            </a:r>
            <a:r>
              <a:rPr lang="fr-FR" b="1" dirty="0"/>
              <a:t> </a:t>
            </a:r>
            <a:r>
              <a:rPr lang="fr-FR" dirty="0"/>
              <a:t>pour appeler ses </a:t>
            </a:r>
            <a:r>
              <a:rPr lang="fr-FR" b="1" dirty="0"/>
              <a:t>Events</a:t>
            </a:r>
            <a:r>
              <a:rPr lang="fr-FR" dirty="0"/>
              <a:t>)</a:t>
            </a:r>
            <a:endParaRPr lang="fr-FR" b="1" dirty="0"/>
          </a:p>
          <a:p>
            <a:r>
              <a:rPr lang="fr-FR" dirty="0"/>
              <a:t>Utilisez les fonctions de </a:t>
            </a:r>
            <a:r>
              <a:rPr lang="fr-FR" b="1" dirty="0" err="1"/>
              <a:t>Vehicle</a:t>
            </a:r>
            <a:r>
              <a:rPr lang="fr-FR" b="1" dirty="0"/>
              <a:t> </a:t>
            </a:r>
            <a:r>
              <a:rPr lang="fr-FR" b="1" dirty="0" err="1"/>
              <a:t>Movement</a:t>
            </a:r>
            <a:r>
              <a:rPr lang="fr-FR" b="1" dirty="0"/>
              <a:t> Component </a:t>
            </a:r>
            <a:r>
              <a:rPr lang="fr-FR" dirty="0"/>
              <a:t>(</a:t>
            </a:r>
            <a:r>
              <a:rPr lang="fr-FR" b="1" dirty="0"/>
              <a:t>Set ******* Input</a:t>
            </a:r>
            <a:r>
              <a:rPr lang="fr-FR" dirty="0"/>
              <a:t>)</a:t>
            </a:r>
          </a:p>
          <a:p>
            <a:r>
              <a:rPr lang="fr-FR" dirty="0"/>
              <a:t>N’oubliez pas de définir ce </a:t>
            </a:r>
            <a:r>
              <a:rPr lang="fr-FR" b="1" dirty="0"/>
              <a:t>Player Controller</a:t>
            </a:r>
            <a:r>
              <a:rPr lang="fr-FR" dirty="0"/>
              <a:t> comme celui par défaut dans le </a:t>
            </a:r>
            <a:r>
              <a:rPr lang="fr-FR" b="1" dirty="0"/>
              <a:t>Game Mode</a:t>
            </a:r>
          </a:p>
          <a:p>
            <a:r>
              <a:rPr lang="fr-FR" dirty="0"/>
              <a:t>N’oubliez pas de tester votre </a:t>
            </a:r>
            <a:r>
              <a:rPr lang="fr-FR" b="1" dirty="0" err="1"/>
              <a:t>Blueprint</a:t>
            </a:r>
            <a:r>
              <a:rPr lang="fr-FR" dirty="0"/>
              <a:t> en lançant le jeu</a:t>
            </a:r>
          </a:p>
          <a:p>
            <a:pPr lvl="1"/>
            <a:r>
              <a:rPr lang="fr-FR" dirty="0"/>
              <a:t>Au passage, ça vous permet aussi de tester la config de votre </a:t>
            </a:r>
            <a:r>
              <a:rPr lang="fr-FR" b="1" dirty="0" err="1"/>
              <a:t>Vehicle</a:t>
            </a:r>
            <a:r>
              <a:rPr lang="fr-FR" b="1" dirty="0"/>
              <a:t> </a:t>
            </a:r>
            <a:r>
              <a:rPr lang="fr-FR" b="1" dirty="0" err="1"/>
              <a:t>Movement</a:t>
            </a:r>
            <a:r>
              <a:rPr lang="fr-FR" b="1" dirty="0"/>
              <a:t> Component</a:t>
            </a:r>
            <a:r>
              <a:rPr lang="fr-FR" dirty="0"/>
              <a:t>, si vous avez mal réglé des trucs, vous allez vite le voir avec une physique qui peut vous surprendre</a:t>
            </a:r>
          </a:p>
          <a:p>
            <a:pPr marL="914400" lvl="2" indent="0">
              <a:buNone/>
            </a:pPr>
            <a:endParaRPr lang="fr-FR" dirty="0"/>
          </a:p>
          <a:p>
            <a:pPr marL="0" indent="0">
              <a:buNone/>
            </a:pPr>
            <a:r>
              <a:rPr lang="fr-FR" dirty="0"/>
              <a:t>N’oubliez pas le débogage au printf 😉 : utilisez la </a:t>
            </a:r>
            <a:r>
              <a:rPr lang="fr-FR" dirty="0" err="1"/>
              <a:t>node</a:t>
            </a:r>
            <a:r>
              <a:rPr lang="fr-FR" dirty="0"/>
              <a:t> </a:t>
            </a:r>
            <a:r>
              <a:rPr lang="fr-FR" b="1" dirty="0" err="1"/>
              <a:t>Print</a:t>
            </a:r>
            <a:r>
              <a:rPr lang="fr-FR" b="1" dirty="0"/>
              <a:t> String </a:t>
            </a:r>
            <a:r>
              <a:rPr lang="fr-FR" dirty="0"/>
              <a:t>!</a:t>
            </a:r>
          </a:p>
        </p:txBody>
      </p:sp>
    </p:spTree>
    <p:extLst>
      <p:ext uri="{BB962C8B-B14F-4D97-AF65-F5344CB8AC3E}">
        <p14:creationId xmlns:p14="http://schemas.microsoft.com/office/powerpoint/2010/main" val="37518898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954DFC3-009D-4839-9452-245E1D2BBE94}"/>
              </a:ext>
            </a:extLst>
          </p:cNvPr>
          <p:cNvSpPr>
            <a:spLocks noGrp="1"/>
          </p:cNvSpPr>
          <p:nvPr>
            <p:ph type="title"/>
          </p:nvPr>
        </p:nvSpPr>
        <p:spPr/>
        <p:txBody>
          <a:bodyPr/>
          <a:lstStyle/>
          <a:p>
            <a:r>
              <a:rPr lang="fr-FR" dirty="0" err="1"/>
              <a:t>Unreal</a:t>
            </a:r>
            <a:r>
              <a:rPr lang="fr-FR" dirty="0"/>
              <a:t> Engine 5, c’est quoi ?</a:t>
            </a:r>
          </a:p>
        </p:txBody>
      </p:sp>
      <p:sp>
        <p:nvSpPr>
          <p:cNvPr id="3" name="Espace réservé du contenu 2">
            <a:extLst>
              <a:ext uri="{FF2B5EF4-FFF2-40B4-BE49-F238E27FC236}">
                <a16:creationId xmlns:a16="http://schemas.microsoft.com/office/drawing/2014/main" id="{B9A79E84-0560-4962-BD0F-9B18D7E95841}"/>
              </a:ext>
            </a:extLst>
          </p:cNvPr>
          <p:cNvSpPr>
            <a:spLocks noGrp="1"/>
          </p:cNvSpPr>
          <p:nvPr>
            <p:ph idx="1"/>
          </p:nvPr>
        </p:nvSpPr>
        <p:spPr/>
        <p:txBody>
          <a:bodyPr/>
          <a:lstStyle/>
          <a:p>
            <a:r>
              <a:rPr lang="fr-FR" dirty="0"/>
              <a:t>Un moteur de jeu</a:t>
            </a:r>
          </a:p>
          <a:p>
            <a:pPr lvl="1"/>
            <a:r>
              <a:rPr lang="fr-FR" dirty="0"/>
              <a:t>Très flexible et scalable, en 3D (son domaine de prédilection) et en 2D (un tank pour écraser une mouche)</a:t>
            </a:r>
          </a:p>
          <a:p>
            <a:pPr lvl="1"/>
            <a:r>
              <a:rPr lang="fr-FR" dirty="0"/>
              <a:t>Utilisable pour des jeux (évidemment), des films, des simulations, du photoréalisme…</a:t>
            </a:r>
          </a:p>
          <a:p>
            <a:pPr lvl="1"/>
            <a:r>
              <a:rPr lang="fr-FR" dirty="0"/>
              <a:t>Multiplateforme et open source</a:t>
            </a:r>
          </a:p>
          <a:p>
            <a:r>
              <a:rPr lang="fr-FR" dirty="0"/>
              <a:t>Communauté extrêmement active, documentation bien faite avec de nombreux exemples</a:t>
            </a:r>
          </a:p>
          <a:p>
            <a:r>
              <a:rPr lang="fr-FR" dirty="0"/>
              <a:t>Enormément d’assets disponibles gratuitement</a:t>
            </a:r>
          </a:p>
          <a:p>
            <a:endParaRPr lang="fr-FR" dirty="0"/>
          </a:p>
          <a:p>
            <a:pPr marL="0" indent="0">
              <a:buNone/>
            </a:pPr>
            <a:r>
              <a:rPr lang="fr-FR" dirty="0"/>
              <a:t>Bref, ça défonce</a:t>
            </a:r>
          </a:p>
        </p:txBody>
      </p:sp>
    </p:spTree>
    <p:extLst>
      <p:ext uri="{BB962C8B-B14F-4D97-AF65-F5344CB8AC3E}">
        <p14:creationId xmlns:p14="http://schemas.microsoft.com/office/powerpoint/2010/main" val="191401289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78B04BF-7F76-49E7-A414-666C95F64752}"/>
              </a:ext>
            </a:extLst>
          </p:cNvPr>
          <p:cNvSpPr>
            <a:spLocks noGrp="1"/>
          </p:cNvSpPr>
          <p:nvPr>
            <p:ph type="title"/>
          </p:nvPr>
        </p:nvSpPr>
        <p:spPr/>
        <p:txBody>
          <a:bodyPr/>
          <a:lstStyle/>
          <a:p>
            <a:r>
              <a:rPr lang="fr-FR" dirty="0"/>
              <a:t>Une solution – </a:t>
            </a:r>
            <a:r>
              <a:rPr lang="fr-FR" dirty="0" err="1"/>
              <a:t>Pawn</a:t>
            </a:r>
            <a:endParaRPr lang="fr-FR" dirty="0"/>
          </a:p>
        </p:txBody>
      </p:sp>
      <p:pic>
        <p:nvPicPr>
          <p:cNvPr id="5" name="Espace réservé du contenu 4">
            <a:extLst>
              <a:ext uri="{FF2B5EF4-FFF2-40B4-BE49-F238E27FC236}">
                <a16:creationId xmlns:a16="http://schemas.microsoft.com/office/drawing/2014/main" id="{C9F1B46F-FCDD-4FBD-95B8-5A18B507FAAA}"/>
              </a:ext>
            </a:extLst>
          </p:cNvPr>
          <p:cNvPicPr>
            <a:picLocks noGrp="1" noChangeAspect="1"/>
          </p:cNvPicPr>
          <p:nvPr>
            <p:ph idx="1"/>
          </p:nvPr>
        </p:nvPicPr>
        <p:blipFill>
          <a:blip r:embed="rId2"/>
          <a:stretch>
            <a:fillRect/>
          </a:stretch>
        </p:blipFill>
        <p:spPr>
          <a:xfrm>
            <a:off x="1000473" y="2141538"/>
            <a:ext cx="9502078" cy="3649662"/>
          </a:xfrm>
        </p:spPr>
      </p:pic>
    </p:spTree>
    <p:extLst>
      <p:ext uri="{BB962C8B-B14F-4D97-AF65-F5344CB8AC3E}">
        <p14:creationId xmlns:p14="http://schemas.microsoft.com/office/powerpoint/2010/main" val="305597219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0B3642A-1B95-4909-917A-29E346F52C55}"/>
              </a:ext>
            </a:extLst>
          </p:cNvPr>
          <p:cNvSpPr>
            <a:spLocks noGrp="1"/>
          </p:cNvSpPr>
          <p:nvPr>
            <p:ph type="title"/>
          </p:nvPr>
        </p:nvSpPr>
        <p:spPr/>
        <p:txBody>
          <a:bodyPr/>
          <a:lstStyle/>
          <a:p>
            <a:r>
              <a:rPr lang="fr-FR" dirty="0"/>
              <a:t>Une solution – Player Controller</a:t>
            </a:r>
          </a:p>
        </p:txBody>
      </p:sp>
      <p:pic>
        <p:nvPicPr>
          <p:cNvPr id="9" name="Espace réservé du contenu 8">
            <a:extLst>
              <a:ext uri="{FF2B5EF4-FFF2-40B4-BE49-F238E27FC236}">
                <a16:creationId xmlns:a16="http://schemas.microsoft.com/office/drawing/2014/main" id="{C3C199A1-73C6-4751-AABD-E6C0AAA8BA7A}"/>
              </a:ext>
            </a:extLst>
          </p:cNvPr>
          <p:cNvPicPr>
            <a:picLocks noGrp="1" noChangeAspect="1"/>
          </p:cNvPicPr>
          <p:nvPr>
            <p:ph idx="1"/>
          </p:nvPr>
        </p:nvPicPr>
        <p:blipFill>
          <a:blip r:embed="rId2"/>
          <a:stretch>
            <a:fillRect/>
          </a:stretch>
        </p:blipFill>
        <p:spPr>
          <a:xfrm>
            <a:off x="685800" y="2633866"/>
            <a:ext cx="10131425" cy="2665005"/>
          </a:xfrm>
        </p:spPr>
      </p:pic>
    </p:spTree>
    <p:extLst>
      <p:ext uri="{BB962C8B-B14F-4D97-AF65-F5344CB8AC3E}">
        <p14:creationId xmlns:p14="http://schemas.microsoft.com/office/powerpoint/2010/main" val="375674772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6B2DCB-86EE-42C6-AE45-99751C337710}"/>
              </a:ext>
            </a:extLst>
          </p:cNvPr>
          <p:cNvSpPr>
            <a:spLocks noGrp="1"/>
          </p:cNvSpPr>
          <p:nvPr>
            <p:ph type="title"/>
          </p:nvPr>
        </p:nvSpPr>
        <p:spPr/>
        <p:txBody>
          <a:bodyPr/>
          <a:lstStyle/>
          <a:p>
            <a:r>
              <a:rPr lang="fr-FR" dirty="0"/>
              <a:t>Bonus ! </a:t>
            </a:r>
            <a:r>
              <a:rPr lang="fr-FR" dirty="0" err="1"/>
              <a:t>Respawn</a:t>
            </a:r>
            <a:r>
              <a:rPr lang="fr-FR" dirty="0"/>
              <a:t> de la voiture</a:t>
            </a:r>
          </a:p>
        </p:txBody>
      </p:sp>
      <p:sp>
        <p:nvSpPr>
          <p:cNvPr id="3" name="Espace réservé du contenu 2">
            <a:extLst>
              <a:ext uri="{FF2B5EF4-FFF2-40B4-BE49-F238E27FC236}">
                <a16:creationId xmlns:a16="http://schemas.microsoft.com/office/drawing/2014/main" id="{6D05CD8C-6EA9-4164-B9F8-AC65BAFC52E5}"/>
              </a:ext>
            </a:extLst>
          </p:cNvPr>
          <p:cNvSpPr>
            <a:spLocks noGrp="1"/>
          </p:cNvSpPr>
          <p:nvPr>
            <p:ph idx="1"/>
          </p:nvPr>
        </p:nvSpPr>
        <p:spPr/>
        <p:txBody>
          <a:bodyPr/>
          <a:lstStyle/>
          <a:p>
            <a:pPr marL="0" indent="0">
              <a:buNone/>
            </a:pPr>
            <a:r>
              <a:rPr lang="fr-FR" dirty="0"/>
              <a:t>Notre voiture est pas mal, mais selon le terrain qu’elle doit affronter, il peut arriver qu’elle se bloque…</a:t>
            </a:r>
          </a:p>
          <a:p>
            <a:pPr lvl="1"/>
            <a:r>
              <a:rPr lang="fr-FR" dirty="0"/>
              <a:t>Un petit tonneau, un petit saut dans le vide, un petit coinçage dans un creux…</a:t>
            </a:r>
          </a:p>
          <a:p>
            <a:pPr marL="0" indent="0">
              <a:buNone/>
            </a:pPr>
            <a:r>
              <a:rPr lang="fr-FR" dirty="0"/>
              <a:t>On veut donc pouvoir faire </a:t>
            </a:r>
            <a:r>
              <a:rPr lang="fr-FR" dirty="0" err="1"/>
              <a:t>respawner</a:t>
            </a:r>
            <a:r>
              <a:rPr lang="fr-FR" dirty="0"/>
              <a:t> notre voiture sur ses roues pour pouvoir repartir</a:t>
            </a:r>
          </a:p>
          <a:p>
            <a:r>
              <a:rPr lang="fr-FR" dirty="0"/>
              <a:t>Pour faire simple, on va mapper un nouveau contrôle utilisateur pour commander le </a:t>
            </a:r>
            <a:r>
              <a:rPr lang="fr-FR" dirty="0" err="1"/>
              <a:t>respawn</a:t>
            </a:r>
            <a:endParaRPr lang="fr-FR" dirty="0"/>
          </a:p>
          <a:p>
            <a:r>
              <a:rPr lang="fr-FR" dirty="0"/>
              <a:t>On va récupérer la position de notre voiture, la détruire et la reconstruire au même endroit, mais en supprimant toute rotation, pour qu’on retombe sur nos roues</a:t>
            </a:r>
          </a:p>
          <a:p>
            <a:r>
              <a:rPr lang="fr-FR" dirty="0"/>
              <a:t>Enfin, on va posséder la voiture reconstruite</a:t>
            </a:r>
          </a:p>
        </p:txBody>
      </p:sp>
    </p:spTree>
    <p:extLst>
      <p:ext uri="{BB962C8B-B14F-4D97-AF65-F5344CB8AC3E}">
        <p14:creationId xmlns:p14="http://schemas.microsoft.com/office/powerpoint/2010/main" val="256641338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5C90A4-20FC-45FF-B5C4-69DB37F83FC0}"/>
              </a:ext>
            </a:extLst>
          </p:cNvPr>
          <p:cNvSpPr>
            <a:spLocks noGrp="1"/>
          </p:cNvSpPr>
          <p:nvPr>
            <p:ph type="title"/>
          </p:nvPr>
        </p:nvSpPr>
        <p:spPr/>
        <p:txBody>
          <a:bodyPr/>
          <a:lstStyle/>
          <a:p>
            <a:r>
              <a:rPr lang="fr-FR" dirty="0"/>
              <a:t>La solution du </a:t>
            </a:r>
            <a:r>
              <a:rPr lang="fr-FR" dirty="0" err="1"/>
              <a:t>respawn</a:t>
            </a:r>
            <a:endParaRPr lang="fr-FR" dirty="0"/>
          </a:p>
        </p:txBody>
      </p:sp>
      <p:pic>
        <p:nvPicPr>
          <p:cNvPr id="5" name="Espace réservé du contenu 4">
            <a:extLst>
              <a:ext uri="{FF2B5EF4-FFF2-40B4-BE49-F238E27FC236}">
                <a16:creationId xmlns:a16="http://schemas.microsoft.com/office/drawing/2014/main" id="{CFD789A7-1C68-4CF9-9A03-AFCBFDC050B5}"/>
              </a:ext>
            </a:extLst>
          </p:cNvPr>
          <p:cNvPicPr>
            <a:picLocks noGrp="1" noChangeAspect="1"/>
          </p:cNvPicPr>
          <p:nvPr>
            <p:ph idx="1"/>
          </p:nvPr>
        </p:nvPicPr>
        <p:blipFill>
          <a:blip r:embed="rId3"/>
          <a:stretch>
            <a:fillRect/>
          </a:stretch>
        </p:blipFill>
        <p:spPr>
          <a:xfrm>
            <a:off x="685800" y="2854241"/>
            <a:ext cx="10131425" cy="2224255"/>
          </a:xfrm>
        </p:spPr>
      </p:pic>
    </p:spTree>
    <p:extLst>
      <p:ext uri="{BB962C8B-B14F-4D97-AF65-F5344CB8AC3E}">
        <p14:creationId xmlns:p14="http://schemas.microsoft.com/office/powerpoint/2010/main" val="318356339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1991D70-6AB5-4D97-AF3D-21E48B634698}"/>
              </a:ext>
            </a:extLst>
          </p:cNvPr>
          <p:cNvSpPr>
            <a:spLocks noGrp="1"/>
          </p:cNvSpPr>
          <p:nvPr>
            <p:ph type="title"/>
          </p:nvPr>
        </p:nvSpPr>
        <p:spPr/>
        <p:txBody>
          <a:bodyPr/>
          <a:lstStyle/>
          <a:p>
            <a:r>
              <a:rPr lang="fr-FR" dirty="0"/>
              <a:t>La suite !</a:t>
            </a:r>
          </a:p>
        </p:txBody>
      </p:sp>
      <p:sp>
        <p:nvSpPr>
          <p:cNvPr id="3" name="Espace réservé du contenu 2">
            <a:extLst>
              <a:ext uri="{FF2B5EF4-FFF2-40B4-BE49-F238E27FC236}">
                <a16:creationId xmlns:a16="http://schemas.microsoft.com/office/drawing/2014/main" id="{A7116192-9F81-4944-906F-A3346840915E}"/>
              </a:ext>
            </a:extLst>
          </p:cNvPr>
          <p:cNvSpPr>
            <a:spLocks noGrp="1"/>
          </p:cNvSpPr>
          <p:nvPr>
            <p:ph idx="1"/>
          </p:nvPr>
        </p:nvSpPr>
        <p:spPr/>
        <p:txBody>
          <a:bodyPr/>
          <a:lstStyle/>
          <a:p>
            <a:pPr marL="0" indent="0">
              <a:buNone/>
            </a:pPr>
            <a:r>
              <a:rPr lang="fr-FR" dirty="0"/>
              <a:t>Maintenant que l’on a une voiture qui roule bien, on peut passer au reste :</a:t>
            </a:r>
          </a:p>
          <a:p>
            <a:r>
              <a:rPr lang="fr-FR" dirty="0"/>
              <a:t>Gestion des tours du circuit</a:t>
            </a:r>
          </a:p>
          <a:p>
            <a:r>
              <a:rPr lang="fr-FR" dirty="0"/>
              <a:t>UI</a:t>
            </a:r>
          </a:p>
          <a:p>
            <a:r>
              <a:rPr lang="fr-FR" dirty="0"/>
              <a:t>IA concurrentes</a:t>
            </a:r>
          </a:p>
        </p:txBody>
      </p:sp>
    </p:spTree>
    <p:extLst>
      <p:ext uri="{BB962C8B-B14F-4D97-AF65-F5344CB8AC3E}">
        <p14:creationId xmlns:p14="http://schemas.microsoft.com/office/powerpoint/2010/main" val="42087182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38CA6F7-DC57-494D-9E2B-87B9299E8E67}"/>
              </a:ext>
            </a:extLst>
          </p:cNvPr>
          <p:cNvSpPr>
            <a:spLocks noGrp="1"/>
          </p:cNvSpPr>
          <p:nvPr>
            <p:ph type="title"/>
          </p:nvPr>
        </p:nvSpPr>
        <p:spPr/>
        <p:txBody>
          <a:bodyPr/>
          <a:lstStyle/>
          <a:p>
            <a:r>
              <a:rPr lang="fr-FR" dirty="0"/>
              <a:t>Comment compter les tours de circuit ?</a:t>
            </a:r>
          </a:p>
        </p:txBody>
      </p:sp>
      <p:sp>
        <p:nvSpPr>
          <p:cNvPr id="3" name="Espace réservé du contenu 2">
            <a:extLst>
              <a:ext uri="{FF2B5EF4-FFF2-40B4-BE49-F238E27FC236}">
                <a16:creationId xmlns:a16="http://schemas.microsoft.com/office/drawing/2014/main" id="{4697495F-C244-446A-8264-C4FC95BE23F9}"/>
              </a:ext>
            </a:extLst>
          </p:cNvPr>
          <p:cNvSpPr>
            <a:spLocks noGrp="1"/>
          </p:cNvSpPr>
          <p:nvPr>
            <p:ph idx="1"/>
          </p:nvPr>
        </p:nvSpPr>
        <p:spPr/>
        <p:txBody>
          <a:bodyPr/>
          <a:lstStyle/>
          <a:p>
            <a:pPr marL="0" indent="0">
              <a:buNone/>
            </a:pPr>
            <a:r>
              <a:rPr lang="fr-FR" dirty="0"/>
              <a:t>Plusieurs méthodes sont possibles, on va de notre côté faire une série de checkpoints</a:t>
            </a:r>
          </a:p>
          <a:p>
            <a:r>
              <a:rPr lang="fr-FR" dirty="0"/>
              <a:t>Un nouvel </a:t>
            </a:r>
            <a:r>
              <a:rPr lang="fr-FR" b="1" dirty="0"/>
              <a:t>Actor</a:t>
            </a:r>
            <a:r>
              <a:rPr lang="fr-FR" dirty="0"/>
              <a:t> qui permet de suivre la progression de la voiture sur un tour et évite qu’elle ne prenne des raccourcis</a:t>
            </a:r>
          </a:p>
          <a:p>
            <a:r>
              <a:rPr lang="fr-FR" dirty="0"/>
              <a:t>De quoi a-t-on besoin pour cet </a:t>
            </a:r>
            <a:r>
              <a:rPr lang="fr-FR" b="1" dirty="0"/>
              <a:t>Actor</a:t>
            </a:r>
            <a:r>
              <a:rPr lang="fr-FR" dirty="0"/>
              <a:t> ?</a:t>
            </a:r>
          </a:p>
          <a:p>
            <a:pPr marL="0" indent="0">
              <a:buNone/>
            </a:pPr>
            <a:r>
              <a:rPr lang="fr-FR" dirty="0"/>
              <a:t>Dans le </a:t>
            </a:r>
            <a:r>
              <a:rPr lang="fr-FR" b="1" dirty="0"/>
              <a:t>Player</a:t>
            </a:r>
            <a:r>
              <a:rPr lang="fr-FR" dirty="0"/>
              <a:t> </a:t>
            </a:r>
            <a:r>
              <a:rPr lang="fr-FR" b="1" dirty="0"/>
              <a:t>Controller</a:t>
            </a:r>
            <a:r>
              <a:rPr lang="fr-FR" dirty="0"/>
              <a:t> de notre voiture, on se chargera de vérifier les checkpoints passés et de compter les tours, chaque voiture aura ainsi son compte de tours bien à elle et saura surtout où elle en est</a:t>
            </a:r>
          </a:p>
        </p:txBody>
      </p:sp>
    </p:spTree>
    <p:extLst>
      <p:ext uri="{BB962C8B-B14F-4D97-AF65-F5344CB8AC3E}">
        <p14:creationId xmlns:p14="http://schemas.microsoft.com/office/powerpoint/2010/main" val="226754829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C34F724-D8FE-4A76-924A-AC8E49D483CB}"/>
              </a:ext>
            </a:extLst>
          </p:cNvPr>
          <p:cNvSpPr>
            <a:spLocks noGrp="1"/>
          </p:cNvSpPr>
          <p:nvPr>
            <p:ph type="title"/>
          </p:nvPr>
        </p:nvSpPr>
        <p:spPr/>
        <p:txBody>
          <a:bodyPr/>
          <a:lstStyle/>
          <a:p>
            <a:r>
              <a:rPr lang="fr-FR" dirty="0"/>
              <a:t>Le checkpoint</a:t>
            </a:r>
          </a:p>
        </p:txBody>
      </p:sp>
      <p:sp>
        <p:nvSpPr>
          <p:cNvPr id="3" name="Espace réservé du contenu 2">
            <a:extLst>
              <a:ext uri="{FF2B5EF4-FFF2-40B4-BE49-F238E27FC236}">
                <a16:creationId xmlns:a16="http://schemas.microsoft.com/office/drawing/2014/main" id="{1C54D73F-82B6-4EEC-8321-EC4A6CA315E7}"/>
              </a:ext>
            </a:extLst>
          </p:cNvPr>
          <p:cNvSpPr>
            <a:spLocks noGrp="1"/>
          </p:cNvSpPr>
          <p:nvPr>
            <p:ph idx="1"/>
          </p:nvPr>
        </p:nvSpPr>
        <p:spPr/>
        <p:txBody>
          <a:bodyPr>
            <a:normAutofit fontScale="92500" lnSpcReduction="10000"/>
          </a:bodyPr>
          <a:lstStyle/>
          <a:p>
            <a:pPr marL="0" indent="0">
              <a:buNone/>
            </a:pPr>
            <a:r>
              <a:rPr lang="fr-FR" dirty="0"/>
              <a:t>Le checkpoint est un élément assez simple</a:t>
            </a:r>
          </a:p>
          <a:p>
            <a:r>
              <a:rPr lang="fr-FR" dirty="0"/>
              <a:t>C’est principalement un volume de collision en forme de cube (</a:t>
            </a:r>
            <a:r>
              <a:rPr lang="fr-FR" b="1" dirty="0"/>
              <a:t>Box Collision</a:t>
            </a:r>
            <a:r>
              <a:rPr lang="fr-FR" dirty="0"/>
              <a:t>) immobile</a:t>
            </a:r>
          </a:p>
          <a:p>
            <a:pPr lvl="1"/>
            <a:r>
              <a:rPr lang="fr-FR" dirty="0"/>
              <a:t>Régler </a:t>
            </a:r>
            <a:r>
              <a:rPr lang="fr-FR" b="1" dirty="0" err="1"/>
              <a:t>Transform</a:t>
            </a:r>
            <a:r>
              <a:rPr lang="fr-FR" b="1" dirty="0"/>
              <a:t>/</a:t>
            </a:r>
            <a:r>
              <a:rPr lang="fr-FR" b="1" dirty="0" err="1"/>
              <a:t>Mobility</a:t>
            </a:r>
            <a:r>
              <a:rPr lang="fr-FR" dirty="0"/>
              <a:t> à </a:t>
            </a:r>
            <a:r>
              <a:rPr lang="fr-FR" b="1" dirty="0" err="1"/>
              <a:t>Static</a:t>
            </a:r>
            <a:r>
              <a:rPr lang="fr-FR" dirty="0"/>
              <a:t> ou </a:t>
            </a:r>
            <a:r>
              <a:rPr lang="fr-FR" b="1" dirty="0" err="1"/>
              <a:t>Stationary</a:t>
            </a:r>
            <a:r>
              <a:rPr lang="fr-FR" dirty="0"/>
              <a:t> pour garantir l’immobilité</a:t>
            </a:r>
          </a:p>
          <a:p>
            <a:pPr lvl="1"/>
            <a:r>
              <a:rPr lang="fr-FR" dirty="0"/>
              <a:t>Donner une taille assez large et haute mais fine à votre cube avec </a:t>
            </a:r>
            <a:r>
              <a:rPr lang="fr-FR" b="1" dirty="0"/>
              <a:t>Shape/Box </a:t>
            </a:r>
            <a:r>
              <a:rPr lang="fr-FR" b="1" dirty="0" err="1"/>
              <a:t>Extent</a:t>
            </a:r>
            <a:endParaRPr lang="fr-FR" b="1" dirty="0"/>
          </a:p>
          <a:p>
            <a:pPr lvl="1"/>
            <a:r>
              <a:rPr lang="fr-FR" dirty="0"/>
              <a:t>Bien régler les modes de collision avec les autres objets, rien ne doit être bloqué et seules des voitures sont observées dans la détection des collisions (</a:t>
            </a:r>
            <a:r>
              <a:rPr lang="fr-FR" b="1" dirty="0" err="1"/>
              <a:t>Overlap</a:t>
            </a:r>
            <a:r>
              <a:rPr lang="fr-FR" dirty="0"/>
              <a:t>)</a:t>
            </a:r>
          </a:p>
          <a:p>
            <a:pPr lvl="2"/>
            <a:r>
              <a:rPr lang="fr-FR" dirty="0"/>
              <a:t>Dans </a:t>
            </a:r>
            <a:r>
              <a:rPr lang="fr-FR" b="1" dirty="0"/>
              <a:t>Collision</a:t>
            </a:r>
            <a:r>
              <a:rPr lang="fr-FR" dirty="0"/>
              <a:t>, vérifiez que </a:t>
            </a:r>
            <a:r>
              <a:rPr lang="fr-FR" b="1" dirty="0" err="1"/>
              <a:t>Generate</a:t>
            </a:r>
            <a:r>
              <a:rPr lang="fr-FR" b="1" dirty="0"/>
              <a:t> </a:t>
            </a:r>
            <a:r>
              <a:rPr lang="fr-FR" b="1" dirty="0" err="1"/>
              <a:t>Overlap</a:t>
            </a:r>
            <a:r>
              <a:rPr lang="fr-FR" b="1" dirty="0"/>
              <a:t> Events </a:t>
            </a:r>
            <a:r>
              <a:rPr lang="fr-FR" dirty="0"/>
              <a:t>est bien actif, puis ouvrez </a:t>
            </a:r>
            <a:r>
              <a:rPr lang="fr-FR" b="1" dirty="0"/>
              <a:t>Collision </a:t>
            </a:r>
            <a:r>
              <a:rPr lang="fr-FR" b="1" dirty="0" err="1"/>
              <a:t>Presets</a:t>
            </a:r>
            <a:r>
              <a:rPr lang="fr-FR" b="1" dirty="0"/>
              <a:t> </a:t>
            </a:r>
            <a:r>
              <a:rPr lang="fr-FR" dirty="0"/>
              <a:t>et choisissez </a:t>
            </a:r>
            <a:r>
              <a:rPr lang="fr-FR" b="1" dirty="0"/>
              <a:t>Custom</a:t>
            </a:r>
          </a:p>
          <a:p>
            <a:pPr lvl="2"/>
            <a:r>
              <a:rPr lang="fr-FR" b="1" dirty="0"/>
              <a:t>Ignore</a:t>
            </a:r>
            <a:r>
              <a:rPr lang="fr-FR" dirty="0"/>
              <a:t> sur tout sauf </a:t>
            </a:r>
            <a:r>
              <a:rPr lang="fr-FR" b="1" dirty="0" err="1"/>
              <a:t>Vehicle</a:t>
            </a:r>
            <a:r>
              <a:rPr lang="fr-FR" b="1" dirty="0"/>
              <a:t> </a:t>
            </a:r>
            <a:r>
              <a:rPr lang="fr-FR" dirty="0"/>
              <a:t>qui sera sur </a:t>
            </a:r>
            <a:r>
              <a:rPr lang="fr-FR" b="1" dirty="0" err="1"/>
              <a:t>Overlap</a:t>
            </a:r>
            <a:endParaRPr lang="fr-FR" b="1" dirty="0"/>
          </a:p>
          <a:p>
            <a:r>
              <a:rPr lang="fr-FR" dirty="0"/>
              <a:t>Il aura 2 variables publiques (cliquer le petit œil sur la droite de la variable dans </a:t>
            </a:r>
            <a:r>
              <a:rPr lang="fr-FR" b="1" dirty="0" err="1"/>
              <a:t>My</a:t>
            </a:r>
            <a:r>
              <a:rPr lang="fr-FR" b="1" dirty="0"/>
              <a:t> </a:t>
            </a:r>
            <a:r>
              <a:rPr lang="fr-FR" b="1" dirty="0" err="1"/>
              <a:t>Blueprint</a:t>
            </a:r>
            <a:r>
              <a:rPr lang="fr-FR" dirty="0"/>
              <a:t>)</a:t>
            </a:r>
          </a:p>
          <a:p>
            <a:pPr lvl="1"/>
            <a:r>
              <a:rPr lang="fr-FR" dirty="0"/>
              <a:t>Une référence au checkpoint suivant, qu’il passe à chaque voiture qui le traverse</a:t>
            </a:r>
          </a:p>
          <a:p>
            <a:pPr lvl="1"/>
            <a:r>
              <a:rPr lang="fr-FR" dirty="0"/>
              <a:t>Un booléen qui dit si c’est la ligne d’arrivée</a:t>
            </a:r>
          </a:p>
        </p:txBody>
      </p:sp>
    </p:spTree>
    <p:extLst>
      <p:ext uri="{BB962C8B-B14F-4D97-AF65-F5344CB8AC3E}">
        <p14:creationId xmlns:p14="http://schemas.microsoft.com/office/powerpoint/2010/main" val="409577807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F5ACA1F-79E9-45C7-8AA4-A3141397292F}"/>
              </a:ext>
            </a:extLst>
          </p:cNvPr>
          <p:cNvSpPr>
            <a:spLocks noGrp="1"/>
          </p:cNvSpPr>
          <p:nvPr>
            <p:ph type="title"/>
          </p:nvPr>
        </p:nvSpPr>
        <p:spPr/>
        <p:txBody>
          <a:bodyPr/>
          <a:lstStyle/>
          <a:p>
            <a:r>
              <a:rPr lang="fr-FR" dirty="0"/>
              <a:t>Autour du checkpoint</a:t>
            </a:r>
          </a:p>
        </p:txBody>
      </p:sp>
      <p:sp>
        <p:nvSpPr>
          <p:cNvPr id="3" name="Espace réservé du contenu 2">
            <a:extLst>
              <a:ext uri="{FF2B5EF4-FFF2-40B4-BE49-F238E27FC236}">
                <a16:creationId xmlns:a16="http://schemas.microsoft.com/office/drawing/2014/main" id="{D86FE0F0-37D6-4DD9-B6BA-54BD13287829}"/>
              </a:ext>
            </a:extLst>
          </p:cNvPr>
          <p:cNvSpPr>
            <a:spLocks noGrp="1"/>
          </p:cNvSpPr>
          <p:nvPr>
            <p:ph idx="1"/>
          </p:nvPr>
        </p:nvSpPr>
        <p:spPr/>
        <p:txBody>
          <a:bodyPr/>
          <a:lstStyle/>
          <a:p>
            <a:r>
              <a:rPr lang="fr-FR" dirty="0"/>
              <a:t>Il faut modifier le </a:t>
            </a:r>
            <a:r>
              <a:rPr lang="fr-FR" b="1" dirty="0" err="1"/>
              <a:t>Pawn</a:t>
            </a:r>
            <a:r>
              <a:rPr lang="fr-FR" dirty="0"/>
              <a:t> pour que le checkpoint puisse lui notifier le checkpoint suivant lorsque le </a:t>
            </a:r>
            <a:r>
              <a:rPr lang="fr-FR" b="1" dirty="0" err="1"/>
              <a:t>Pawn</a:t>
            </a:r>
            <a:r>
              <a:rPr lang="fr-FR" dirty="0"/>
              <a:t> rentre dedans</a:t>
            </a:r>
          </a:p>
          <a:p>
            <a:r>
              <a:rPr lang="fr-FR" dirty="0"/>
              <a:t>Il faut modifier le </a:t>
            </a:r>
            <a:r>
              <a:rPr lang="fr-FR" b="1" dirty="0"/>
              <a:t>Player Controller </a:t>
            </a:r>
            <a:r>
              <a:rPr lang="fr-FR" dirty="0"/>
              <a:t>pour que le </a:t>
            </a:r>
            <a:r>
              <a:rPr lang="fr-FR" b="1" dirty="0" err="1"/>
              <a:t>Pawn</a:t>
            </a:r>
            <a:r>
              <a:rPr lang="fr-FR" dirty="0"/>
              <a:t> puisse lui envoyer le checkpoint détecté et vérifier si c’est bien celui qu’il fallait atteindre, et si c’est bon, si ce checkpoint est la ligne d’arrivée, auquel cas on ajoute un tour au compteur</a:t>
            </a:r>
          </a:p>
          <a:p>
            <a:r>
              <a:rPr lang="fr-FR" dirty="0"/>
              <a:t>Il faut modifier le </a:t>
            </a:r>
            <a:r>
              <a:rPr lang="fr-FR" b="1" dirty="0" err="1"/>
              <a:t>Level</a:t>
            </a:r>
            <a:r>
              <a:rPr lang="fr-FR" b="1" dirty="0"/>
              <a:t> </a:t>
            </a:r>
            <a:r>
              <a:rPr lang="fr-FR" b="1" dirty="0" err="1"/>
              <a:t>Blueprint</a:t>
            </a:r>
            <a:r>
              <a:rPr lang="fr-FR" b="1" dirty="0"/>
              <a:t> </a:t>
            </a:r>
            <a:r>
              <a:rPr lang="fr-FR" dirty="0"/>
              <a:t>du </a:t>
            </a:r>
            <a:r>
              <a:rPr lang="fr-FR" b="1" dirty="0" err="1"/>
              <a:t>Level</a:t>
            </a:r>
            <a:r>
              <a:rPr lang="fr-FR" b="1" dirty="0"/>
              <a:t> </a:t>
            </a:r>
            <a:r>
              <a:rPr lang="fr-FR" dirty="0"/>
              <a:t>(accessible dans la barre d’outils, à droite de </a:t>
            </a:r>
            <a:r>
              <a:rPr lang="fr-FR" b="1" dirty="0"/>
              <a:t>Place Actor</a:t>
            </a:r>
            <a:r>
              <a:rPr lang="fr-FR" dirty="0"/>
              <a:t>) pour notifier au </a:t>
            </a:r>
            <a:r>
              <a:rPr lang="fr-FR" b="1" dirty="0"/>
              <a:t>Player Controller </a:t>
            </a:r>
            <a:r>
              <a:rPr lang="fr-FR" dirty="0"/>
              <a:t>le tout premier checkpoint à atteindre</a:t>
            </a:r>
          </a:p>
        </p:txBody>
      </p:sp>
    </p:spTree>
    <p:extLst>
      <p:ext uri="{BB962C8B-B14F-4D97-AF65-F5344CB8AC3E}">
        <p14:creationId xmlns:p14="http://schemas.microsoft.com/office/powerpoint/2010/main" val="276281568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9E11459-F778-4FB6-BE71-B9C648B0C821}"/>
              </a:ext>
            </a:extLst>
          </p:cNvPr>
          <p:cNvSpPr>
            <a:spLocks noGrp="1"/>
          </p:cNvSpPr>
          <p:nvPr>
            <p:ph type="title"/>
          </p:nvPr>
        </p:nvSpPr>
        <p:spPr/>
        <p:txBody>
          <a:bodyPr/>
          <a:lstStyle/>
          <a:p>
            <a:r>
              <a:rPr lang="fr-FR" dirty="0"/>
              <a:t>À vous de jouer !</a:t>
            </a:r>
          </a:p>
        </p:txBody>
      </p:sp>
      <p:sp>
        <p:nvSpPr>
          <p:cNvPr id="3" name="Espace réservé du contenu 2">
            <a:extLst>
              <a:ext uri="{FF2B5EF4-FFF2-40B4-BE49-F238E27FC236}">
                <a16:creationId xmlns:a16="http://schemas.microsoft.com/office/drawing/2014/main" id="{CA3E4EB8-C8B2-4A40-A5AB-2BE6BFB32FC8}"/>
              </a:ext>
            </a:extLst>
          </p:cNvPr>
          <p:cNvSpPr>
            <a:spLocks noGrp="1"/>
          </p:cNvSpPr>
          <p:nvPr>
            <p:ph idx="1"/>
          </p:nvPr>
        </p:nvSpPr>
        <p:spPr/>
        <p:txBody>
          <a:bodyPr/>
          <a:lstStyle/>
          <a:p>
            <a:pPr marL="0" indent="0">
              <a:buNone/>
            </a:pPr>
            <a:r>
              <a:rPr lang="fr-FR" dirty="0"/>
              <a:t>Créez le </a:t>
            </a:r>
            <a:r>
              <a:rPr lang="fr-FR" b="1" dirty="0"/>
              <a:t>Checkpoint</a:t>
            </a:r>
          </a:p>
          <a:p>
            <a:r>
              <a:rPr lang="fr-FR" dirty="0"/>
              <a:t>Ajoutez bien les </a:t>
            </a:r>
            <a:r>
              <a:rPr lang="fr-FR" b="1" dirty="0"/>
              <a:t>Components</a:t>
            </a:r>
            <a:r>
              <a:rPr lang="fr-FR" dirty="0"/>
              <a:t> qu’il faut</a:t>
            </a:r>
          </a:p>
          <a:p>
            <a:r>
              <a:rPr lang="fr-FR" dirty="0"/>
              <a:t>Réglez bien les collisions</a:t>
            </a:r>
          </a:p>
          <a:p>
            <a:r>
              <a:rPr lang="fr-FR" dirty="0"/>
              <a:t>Communiquez les informations entre le </a:t>
            </a:r>
            <a:r>
              <a:rPr lang="fr-FR" b="1" dirty="0"/>
              <a:t>Player Controller</a:t>
            </a:r>
            <a:r>
              <a:rPr lang="fr-FR" dirty="0"/>
              <a:t> et le checkpoint en utilisant l’</a:t>
            </a:r>
            <a:r>
              <a:rPr lang="fr-FR" b="1" dirty="0"/>
              <a:t>Event </a:t>
            </a:r>
            <a:r>
              <a:rPr lang="fr-FR" b="1" dirty="0" err="1"/>
              <a:t>ActorBeginOverlap</a:t>
            </a:r>
            <a:r>
              <a:rPr lang="fr-FR" dirty="0"/>
              <a:t>, qui récupère l’</a:t>
            </a:r>
            <a:r>
              <a:rPr lang="fr-FR" b="1" dirty="0"/>
              <a:t>Actor</a:t>
            </a:r>
            <a:r>
              <a:rPr lang="fr-FR" dirty="0"/>
              <a:t> qui entre en collision avec le checkpoint</a:t>
            </a:r>
            <a:endParaRPr lang="fr-FR" b="1" dirty="0"/>
          </a:p>
          <a:p>
            <a:pPr lvl="1"/>
            <a:endParaRPr lang="fr-FR" b="1" dirty="0"/>
          </a:p>
          <a:p>
            <a:pPr marL="0" indent="0">
              <a:buNone/>
            </a:pPr>
            <a:r>
              <a:rPr lang="fr-FR" dirty="0"/>
              <a:t>Modifiez le </a:t>
            </a:r>
            <a:r>
              <a:rPr lang="fr-FR" b="1" dirty="0"/>
              <a:t>Player Controller</a:t>
            </a:r>
            <a:r>
              <a:rPr lang="fr-FR" dirty="0"/>
              <a:t>, le </a:t>
            </a:r>
            <a:r>
              <a:rPr lang="fr-FR" b="1" dirty="0" err="1"/>
              <a:t>Pawn</a:t>
            </a:r>
            <a:r>
              <a:rPr lang="fr-FR" dirty="0"/>
              <a:t> et le </a:t>
            </a:r>
            <a:r>
              <a:rPr lang="fr-FR" b="1" dirty="0" err="1"/>
              <a:t>Level</a:t>
            </a:r>
            <a:r>
              <a:rPr lang="fr-FR" b="1" dirty="0"/>
              <a:t> </a:t>
            </a:r>
            <a:r>
              <a:rPr lang="fr-FR" b="1" dirty="0" err="1"/>
              <a:t>Blueprint</a:t>
            </a:r>
            <a:endParaRPr lang="fr-FR" b="1" dirty="0"/>
          </a:p>
          <a:p>
            <a:r>
              <a:rPr lang="fr-FR" dirty="0"/>
              <a:t>Codez la gestion de l’ordre des checkpoints et le comptage des tours</a:t>
            </a:r>
          </a:p>
          <a:p>
            <a:r>
              <a:rPr lang="fr-FR" dirty="0"/>
              <a:t>Là aussi, utilisez des </a:t>
            </a:r>
            <a:r>
              <a:rPr lang="fr-FR" b="1" dirty="0"/>
              <a:t>Events</a:t>
            </a:r>
            <a:r>
              <a:rPr lang="fr-FR" dirty="0"/>
              <a:t> pour permettre la communication avec le </a:t>
            </a:r>
            <a:r>
              <a:rPr lang="fr-FR" b="1" dirty="0" err="1"/>
              <a:t>Pawn</a:t>
            </a:r>
            <a:r>
              <a:rPr lang="fr-FR" dirty="0"/>
              <a:t> et le </a:t>
            </a:r>
            <a:r>
              <a:rPr lang="fr-FR" b="1" dirty="0" err="1"/>
              <a:t>Level</a:t>
            </a:r>
            <a:r>
              <a:rPr lang="fr-FR" b="1" dirty="0"/>
              <a:t> </a:t>
            </a:r>
            <a:r>
              <a:rPr lang="fr-FR" b="1" dirty="0" err="1"/>
              <a:t>Blueprint</a:t>
            </a:r>
            <a:endParaRPr lang="fr-FR" dirty="0"/>
          </a:p>
        </p:txBody>
      </p:sp>
    </p:spTree>
    <p:extLst>
      <p:ext uri="{BB962C8B-B14F-4D97-AF65-F5344CB8AC3E}">
        <p14:creationId xmlns:p14="http://schemas.microsoft.com/office/powerpoint/2010/main" val="200840389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E012FF2-E1AD-432F-A1F6-C774DA5587B8}"/>
              </a:ext>
            </a:extLst>
          </p:cNvPr>
          <p:cNvSpPr>
            <a:spLocks noGrp="1"/>
          </p:cNvSpPr>
          <p:nvPr>
            <p:ph type="title"/>
          </p:nvPr>
        </p:nvSpPr>
        <p:spPr/>
        <p:txBody>
          <a:bodyPr/>
          <a:lstStyle/>
          <a:p>
            <a:r>
              <a:rPr lang="fr-FR" dirty="0"/>
              <a:t>Une solution – Le Checkpoint</a:t>
            </a:r>
          </a:p>
        </p:txBody>
      </p:sp>
      <p:pic>
        <p:nvPicPr>
          <p:cNvPr id="5" name="Espace réservé du contenu 4">
            <a:extLst>
              <a:ext uri="{FF2B5EF4-FFF2-40B4-BE49-F238E27FC236}">
                <a16:creationId xmlns:a16="http://schemas.microsoft.com/office/drawing/2014/main" id="{25E16B86-9EBF-4AC5-BDF3-E2C542D0F2C8}"/>
              </a:ext>
            </a:extLst>
          </p:cNvPr>
          <p:cNvPicPr>
            <a:picLocks noGrp="1" noChangeAspect="1"/>
          </p:cNvPicPr>
          <p:nvPr>
            <p:ph idx="1"/>
          </p:nvPr>
        </p:nvPicPr>
        <p:blipFill>
          <a:blip r:embed="rId2"/>
          <a:stretch>
            <a:fillRect/>
          </a:stretch>
        </p:blipFill>
        <p:spPr>
          <a:xfrm>
            <a:off x="685800" y="3112066"/>
            <a:ext cx="10131425" cy="1708605"/>
          </a:xfrm>
        </p:spPr>
      </p:pic>
    </p:spTree>
    <p:extLst>
      <p:ext uri="{BB962C8B-B14F-4D97-AF65-F5344CB8AC3E}">
        <p14:creationId xmlns:p14="http://schemas.microsoft.com/office/powerpoint/2010/main" val="23317923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22B2B04-719A-462B-B4C6-259846764C86}"/>
              </a:ext>
            </a:extLst>
          </p:cNvPr>
          <p:cNvSpPr>
            <a:spLocks noGrp="1"/>
          </p:cNvSpPr>
          <p:nvPr>
            <p:ph type="title"/>
          </p:nvPr>
        </p:nvSpPr>
        <p:spPr/>
        <p:txBody>
          <a:bodyPr/>
          <a:lstStyle/>
          <a:p>
            <a:r>
              <a:rPr lang="fr-FR" dirty="0"/>
              <a:t>SI vous voulez l’avoir chez vous…</a:t>
            </a:r>
          </a:p>
        </p:txBody>
      </p:sp>
      <p:sp>
        <p:nvSpPr>
          <p:cNvPr id="3" name="Espace réservé du contenu 2">
            <a:extLst>
              <a:ext uri="{FF2B5EF4-FFF2-40B4-BE49-F238E27FC236}">
                <a16:creationId xmlns:a16="http://schemas.microsoft.com/office/drawing/2014/main" id="{F5BD33F7-FF74-482F-BD28-00A7553E8F3F}"/>
              </a:ext>
            </a:extLst>
          </p:cNvPr>
          <p:cNvSpPr>
            <a:spLocks noGrp="1"/>
          </p:cNvSpPr>
          <p:nvPr>
            <p:ph idx="1"/>
          </p:nvPr>
        </p:nvSpPr>
        <p:spPr/>
        <p:txBody>
          <a:bodyPr>
            <a:normAutofit lnSpcReduction="10000"/>
          </a:bodyPr>
          <a:lstStyle/>
          <a:p>
            <a:r>
              <a:rPr lang="fr-FR" dirty="0"/>
              <a:t>Un compte Epic Games</a:t>
            </a:r>
          </a:p>
          <a:p>
            <a:endParaRPr lang="fr-FR" dirty="0"/>
          </a:p>
          <a:p>
            <a:r>
              <a:rPr lang="fr-FR" dirty="0"/>
              <a:t>Config minimale</a:t>
            </a:r>
          </a:p>
          <a:p>
            <a:pPr lvl="1"/>
            <a:r>
              <a:rPr lang="fr-FR" dirty="0"/>
              <a:t>Un CPU pas trop pourri (4 cœurs, c’est déjà pas mal)</a:t>
            </a:r>
          </a:p>
          <a:p>
            <a:pPr lvl="1"/>
            <a:r>
              <a:rPr lang="fr-FR" dirty="0"/>
              <a:t>Un GPU de moins de 10 ans (AMD GCN (RX 5xx)/</a:t>
            </a:r>
            <a:r>
              <a:rPr lang="fr-FR" dirty="0" err="1"/>
              <a:t>Nvidia</a:t>
            </a:r>
            <a:r>
              <a:rPr lang="fr-FR" dirty="0"/>
              <a:t> Maxwell (GTX 7xx)) pour les fonctions avancées</a:t>
            </a:r>
          </a:p>
          <a:p>
            <a:pPr lvl="1"/>
            <a:r>
              <a:rPr lang="fr-FR" dirty="0"/>
              <a:t>8 Go de RAM c’est la base</a:t>
            </a:r>
          </a:p>
          <a:p>
            <a:pPr lvl="1"/>
            <a:r>
              <a:rPr lang="fr-FR" dirty="0"/>
              <a:t>Supporté par tous les OS normaux et pas casses-couilles (au revoir Linux, tu nous manquera pas)</a:t>
            </a:r>
          </a:p>
          <a:p>
            <a:pPr lvl="1"/>
            <a:r>
              <a:rPr lang="fr-FR" dirty="0"/>
              <a:t>Le plus important : BEAUCOUP de place (20Go pour UE5, sans compter vos assets)</a:t>
            </a:r>
          </a:p>
          <a:p>
            <a:endParaRPr lang="fr-FR" dirty="0"/>
          </a:p>
          <a:p>
            <a:pPr marL="0" indent="0">
              <a:buNone/>
            </a:pPr>
            <a:r>
              <a:rPr lang="fr-FR" dirty="0"/>
              <a:t>Bref, si votre PC n’est pas une antiquité ou une merguez de l’ISIMA, ça devrait tourner</a:t>
            </a:r>
          </a:p>
        </p:txBody>
      </p:sp>
    </p:spTree>
    <p:extLst>
      <p:ext uri="{BB962C8B-B14F-4D97-AF65-F5344CB8AC3E}">
        <p14:creationId xmlns:p14="http://schemas.microsoft.com/office/powerpoint/2010/main" val="61708866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9B0234B-E523-4D29-9092-FC90832D4ACC}"/>
              </a:ext>
            </a:extLst>
          </p:cNvPr>
          <p:cNvSpPr>
            <a:spLocks noGrp="1"/>
          </p:cNvSpPr>
          <p:nvPr>
            <p:ph type="title"/>
          </p:nvPr>
        </p:nvSpPr>
        <p:spPr/>
        <p:txBody>
          <a:bodyPr/>
          <a:lstStyle/>
          <a:p>
            <a:r>
              <a:rPr lang="fr-FR" dirty="0"/>
              <a:t>Une solution – Ce qu’il faut ajouter au </a:t>
            </a:r>
            <a:r>
              <a:rPr lang="fr-FR" dirty="0" err="1"/>
              <a:t>Pawn</a:t>
            </a:r>
            <a:endParaRPr lang="fr-FR" dirty="0"/>
          </a:p>
        </p:txBody>
      </p:sp>
      <p:pic>
        <p:nvPicPr>
          <p:cNvPr id="5" name="Espace réservé du contenu 4">
            <a:extLst>
              <a:ext uri="{FF2B5EF4-FFF2-40B4-BE49-F238E27FC236}">
                <a16:creationId xmlns:a16="http://schemas.microsoft.com/office/drawing/2014/main" id="{09221057-EB48-45D6-853E-9875CD7A6B97}"/>
              </a:ext>
            </a:extLst>
          </p:cNvPr>
          <p:cNvPicPr>
            <a:picLocks noGrp="1" noChangeAspect="1"/>
          </p:cNvPicPr>
          <p:nvPr>
            <p:ph idx="1"/>
          </p:nvPr>
        </p:nvPicPr>
        <p:blipFill>
          <a:blip r:embed="rId2"/>
          <a:stretch>
            <a:fillRect/>
          </a:stretch>
        </p:blipFill>
        <p:spPr>
          <a:xfrm>
            <a:off x="1574217" y="2942288"/>
            <a:ext cx="8354591" cy="2048161"/>
          </a:xfrm>
        </p:spPr>
      </p:pic>
    </p:spTree>
    <p:extLst>
      <p:ext uri="{BB962C8B-B14F-4D97-AF65-F5344CB8AC3E}">
        <p14:creationId xmlns:p14="http://schemas.microsoft.com/office/powerpoint/2010/main" val="204630262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73E8629-F4D0-4DC0-A29B-F057B75AED10}"/>
              </a:ext>
            </a:extLst>
          </p:cNvPr>
          <p:cNvSpPr>
            <a:spLocks noGrp="1"/>
          </p:cNvSpPr>
          <p:nvPr>
            <p:ph type="title"/>
          </p:nvPr>
        </p:nvSpPr>
        <p:spPr/>
        <p:txBody>
          <a:bodyPr/>
          <a:lstStyle/>
          <a:p>
            <a:r>
              <a:rPr lang="fr-FR" dirty="0"/>
              <a:t>Une solution – Ce qu’il faut ajouter au Player Controller</a:t>
            </a:r>
          </a:p>
        </p:txBody>
      </p:sp>
      <p:pic>
        <p:nvPicPr>
          <p:cNvPr id="5" name="Espace réservé du contenu 4">
            <a:extLst>
              <a:ext uri="{FF2B5EF4-FFF2-40B4-BE49-F238E27FC236}">
                <a16:creationId xmlns:a16="http://schemas.microsoft.com/office/drawing/2014/main" id="{0F8E4D51-6241-4A97-9177-C1AA2DC71A33}"/>
              </a:ext>
            </a:extLst>
          </p:cNvPr>
          <p:cNvPicPr>
            <a:picLocks noGrp="1" noChangeAspect="1"/>
          </p:cNvPicPr>
          <p:nvPr>
            <p:ph idx="1"/>
          </p:nvPr>
        </p:nvPicPr>
        <p:blipFill>
          <a:blip r:embed="rId2"/>
          <a:stretch>
            <a:fillRect/>
          </a:stretch>
        </p:blipFill>
        <p:spPr>
          <a:xfrm>
            <a:off x="685800" y="2733886"/>
            <a:ext cx="10131425" cy="2464965"/>
          </a:xfrm>
        </p:spPr>
      </p:pic>
    </p:spTree>
    <p:extLst>
      <p:ext uri="{BB962C8B-B14F-4D97-AF65-F5344CB8AC3E}">
        <p14:creationId xmlns:p14="http://schemas.microsoft.com/office/powerpoint/2010/main" val="760413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4B23E60-6B1D-40C3-BB6A-D6303B235350}"/>
              </a:ext>
            </a:extLst>
          </p:cNvPr>
          <p:cNvSpPr>
            <a:spLocks noGrp="1"/>
          </p:cNvSpPr>
          <p:nvPr>
            <p:ph type="title"/>
          </p:nvPr>
        </p:nvSpPr>
        <p:spPr/>
        <p:txBody>
          <a:bodyPr/>
          <a:lstStyle/>
          <a:p>
            <a:r>
              <a:rPr lang="fr-FR" dirty="0"/>
              <a:t>Une solution – Ce qu’il faut ajouter au </a:t>
            </a:r>
            <a:r>
              <a:rPr lang="fr-FR" dirty="0" err="1"/>
              <a:t>Level</a:t>
            </a:r>
            <a:r>
              <a:rPr lang="fr-FR" dirty="0"/>
              <a:t> </a:t>
            </a:r>
            <a:r>
              <a:rPr lang="fr-FR" dirty="0" err="1"/>
              <a:t>Blueprint</a:t>
            </a:r>
            <a:endParaRPr lang="fr-FR" dirty="0"/>
          </a:p>
        </p:txBody>
      </p:sp>
      <p:pic>
        <p:nvPicPr>
          <p:cNvPr id="5" name="Espace réservé du contenu 4">
            <a:extLst>
              <a:ext uri="{FF2B5EF4-FFF2-40B4-BE49-F238E27FC236}">
                <a16:creationId xmlns:a16="http://schemas.microsoft.com/office/drawing/2014/main" id="{F4991D73-6350-4441-9573-C7D878129CFD}"/>
              </a:ext>
            </a:extLst>
          </p:cNvPr>
          <p:cNvPicPr>
            <a:picLocks noGrp="1" noChangeAspect="1"/>
          </p:cNvPicPr>
          <p:nvPr>
            <p:ph idx="1"/>
          </p:nvPr>
        </p:nvPicPr>
        <p:blipFill>
          <a:blip r:embed="rId2"/>
          <a:stretch>
            <a:fillRect/>
          </a:stretch>
        </p:blipFill>
        <p:spPr>
          <a:xfrm>
            <a:off x="1745691" y="2899420"/>
            <a:ext cx="8011643" cy="2133898"/>
          </a:xfrm>
        </p:spPr>
      </p:pic>
    </p:spTree>
    <p:extLst>
      <p:ext uri="{BB962C8B-B14F-4D97-AF65-F5344CB8AC3E}">
        <p14:creationId xmlns:p14="http://schemas.microsoft.com/office/powerpoint/2010/main" val="108367464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5D2D518-BF43-4A61-91C9-06F406A6D72E}"/>
              </a:ext>
            </a:extLst>
          </p:cNvPr>
          <p:cNvSpPr>
            <a:spLocks noGrp="1"/>
          </p:cNvSpPr>
          <p:nvPr>
            <p:ph type="title"/>
          </p:nvPr>
        </p:nvSpPr>
        <p:spPr/>
        <p:txBody>
          <a:bodyPr/>
          <a:lstStyle/>
          <a:p>
            <a:r>
              <a:rPr lang="fr-FR" dirty="0"/>
              <a:t>Quelques précisions</a:t>
            </a:r>
          </a:p>
        </p:txBody>
      </p:sp>
      <p:sp>
        <p:nvSpPr>
          <p:cNvPr id="3" name="Espace réservé du contenu 2">
            <a:extLst>
              <a:ext uri="{FF2B5EF4-FFF2-40B4-BE49-F238E27FC236}">
                <a16:creationId xmlns:a16="http://schemas.microsoft.com/office/drawing/2014/main" id="{1B849AE8-06D7-422B-9E34-05D8B2E00BCD}"/>
              </a:ext>
            </a:extLst>
          </p:cNvPr>
          <p:cNvSpPr>
            <a:spLocks noGrp="1"/>
          </p:cNvSpPr>
          <p:nvPr>
            <p:ph idx="1"/>
          </p:nvPr>
        </p:nvSpPr>
        <p:spPr/>
        <p:txBody>
          <a:bodyPr/>
          <a:lstStyle/>
          <a:p>
            <a:pPr marL="0" indent="0">
              <a:buNone/>
            </a:pPr>
            <a:r>
              <a:rPr lang="fr-FR" dirty="0"/>
              <a:t>Dans ce TP, on ne gère pas certaines problématiques (telles que la gestion du multijoueur) pour des raisons de simplicité</a:t>
            </a:r>
          </a:p>
          <a:p>
            <a:pPr marL="0" indent="0">
              <a:buNone/>
            </a:pPr>
            <a:r>
              <a:rPr lang="fr-FR" dirty="0"/>
              <a:t>Dans le projet « Solution » que vous pouvez trouver à la fin, il y a quelques différences qui viennent complexifier un peu les graphes par endroits, mais qui résolvent ces problèmes :</a:t>
            </a:r>
          </a:p>
          <a:p>
            <a:r>
              <a:rPr lang="fr-FR" dirty="0"/>
              <a:t>On utilise plutôt la </a:t>
            </a:r>
            <a:r>
              <a:rPr lang="fr-FR" dirty="0" err="1"/>
              <a:t>node</a:t>
            </a:r>
            <a:r>
              <a:rPr lang="fr-FR" dirty="0"/>
              <a:t> </a:t>
            </a:r>
            <a:r>
              <a:rPr lang="fr-FR" b="1" dirty="0" err="1"/>
              <a:t>Get</a:t>
            </a:r>
            <a:r>
              <a:rPr lang="fr-FR" b="1" dirty="0"/>
              <a:t> Controller </a:t>
            </a:r>
            <a:r>
              <a:rPr lang="fr-FR" dirty="0"/>
              <a:t>dans le </a:t>
            </a:r>
            <a:r>
              <a:rPr lang="fr-FR" b="1" dirty="0" err="1"/>
              <a:t>Pawn</a:t>
            </a:r>
            <a:r>
              <a:rPr lang="fr-FR" dirty="0"/>
              <a:t> pour ne pas être dépendant d’un index de joueur (requis dans la </a:t>
            </a:r>
            <a:r>
              <a:rPr lang="fr-FR" dirty="0" err="1"/>
              <a:t>node</a:t>
            </a:r>
            <a:r>
              <a:rPr lang="fr-FR" dirty="0"/>
              <a:t> </a:t>
            </a:r>
            <a:r>
              <a:rPr lang="fr-FR" b="1" dirty="0" err="1"/>
              <a:t>Get</a:t>
            </a:r>
            <a:r>
              <a:rPr lang="fr-FR" b="1" dirty="0"/>
              <a:t> Player Controller</a:t>
            </a:r>
            <a:r>
              <a:rPr lang="fr-FR" dirty="0"/>
              <a:t>) et aussi pour pouvoir récupérer n’importe quel type de </a:t>
            </a:r>
            <a:r>
              <a:rPr lang="fr-FR" b="1" dirty="0"/>
              <a:t>Controller</a:t>
            </a:r>
          </a:p>
          <a:p>
            <a:r>
              <a:rPr lang="fr-FR" dirty="0"/>
              <a:t>Dans le </a:t>
            </a:r>
            <a:r>
              <a:rPr lang="fr-FR" b="1" dirty="0" err="1"/>
              <a:t>Level</a:t>
            </a:r>
            <a:r>
              <a:rPr lang="fr-FR" b="1" dirty="0"/>
              <a:t> </a:t>
            </a:r>
            <a:r>
              <a:rPr lang="fr-FR" b="1" dirty="0" err="1"/>
              <a:t>Blueprint</a:t>
            </a:r>
            <a:r>
              <a:rPr lang="fr-FR" dirty="0"/>
              <a:t>, plutôt que de récupérer seulement le premier joueur, on complète le graphe en récupérant le nombre de joueurs (donc le nombre de </a:t>
            </a:r>
            <a:r>
              <a:rPr lang="fr-FR" b="1" dirty="0"/>
              <a:t>Player Controller</a:t>
            </a:r>
            <a:r>
              <a:rPr lang="fr-FR" dirty="0"/>
              <a:t>), une boucle </a:t>
            </a:r>
            <a:r>
              <a:rPr lang="fr-FR" b="1" dirty="0"/>
              <a:t>For Loop </a:t>
            </a:r>
            <a:r>
              <a:rPr lang="fr-FR" dirty="0"/>
              <a:t>permet alors de fournir le premier checkpoint à tout le monde</a:t>
            </a:r>
          </a:p>
        </p:txBody>
      </p:sp>
    </p:spTree>
    <p:extLst>
      <p:ext uri="{BB962C8B-B14F-4D97-AF65-F5344CB8AC3E}">
        <p14:creationId xmlns:p14="http://schemas.microsoft.com/office/powerpoint/2010/main" val="395090148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91A6989-3134-4303-925E-44010CC5BCA2}"/>
              </a:ext>
            </a:extLst>
          </p:cNvPr>
          <p:cNvSpPr>
            <a:spLocks noGrp="1"/>
          </p:cNvSpPr>
          <p:nvPr>
            <p:ph type="title"/>
          </p:nvPr>
        </p:nvSpPr>
        <p:spPr/>
        <p:txBody>
          <a:bodyPr/>
          <a:lstStyle/>
          <a:p>
            <a:r>
              <a:rPr lang="fr-FR" dirty="0"/>
              <a:t>La suite !</a:t>
            </a:r>
          </a:p>
        </p:txBody>
      </p:sp>
      <p:sp>
        <p:nvSpPr>
          <p:cNvPr id="3" name="Espace réservé du contenu 2">
            <a:extLst>
              <a:ext uri="{FF2B5EF4-FFF2-40B4-BE49-F238E27FC236}">
                <a16:creationId xmlns:a16="http://schemas.microsoft.com/office/drawing/2014/main" id="{93D8FD94-5070-4452-89E3-C8B0DDBFA136}"/>
              </a:ext>
            </a:extLst>
          </p:cNvPr>
          <p:cNvSpPr>
            <a:spLocks noGrp="1"/>
          </p:cNvSpPr>
          <p:nvPr>
            <p:ph idx="1"/>
          </p:nvPr>
        </p:nvSpPr>
        <p:spPr/>
        <p:txBody>
          <a:bodyPr/>
          <a:lstStyle/>
          <a:p>
            <a:pPr marL="0" indent="0">
              <a:buNone/>
            </a:pPr>
            <a:r>
              <a:rPr lang="fr-FR" dirty="0"/>
              <a:t>Maintenant qu’on peut compter les tours, on peut passer au reste :</a:t>
            </a:r>
          </a:p>
          <a:p>
            <a:r>
              <a:rPr lang="fr-FR" dirty="0"/>
              <a:t>UI</a:t>
            </a:r>
          </a:p>
          <a:p>
            <a:r>
              <a:rPr lang="fr-FR" dirty="0"/>
              <a:t>IA concurrentes</a:t>
            </a:r>
          </a:p>
        </p:txBody>
      </p:sp>
    </p:spTree>
    <p:extLst>
      <p:ext uri="{BB962C8B-B14F-4D97-AF65-F5344CB8AC3E}">
        <p14:creationId xmlns:p14="http://schemas.microsoft.com/office/powerpoint/2010/main" val="119395486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B796757-C73B-4B30-A8CA-51D2B3C7250A}"/>
              </a:ext>
            </a:extLst>
          </p:cNvPr>
          <p:cNvSpPr>
            <a:spLocks noGrp="1"/>
          </p:cNvSpPr>
          <p:nvPr>
            <p:ph type="title"/>
          </p:nvPr>
        </p:nvSpPr>
        <p:spPr/>
        <p:txBody>
          <a:bodyPr/>
          <a:lstStyle/>
          <a:p>
            <a:r>
              <a:rPr lang="fr-FR" dirty="0"/>
              <a:t>Conception de l’interface utilisateur</a:t>
            </a:r>
          </a:p>
        </p:txBody>
      </p:sp>
      <p:sp>
        <p:nvSpPr>
          <p:cNvPr id="3" name="Espace réservé du contenu 2">
            <a:extLst>
              <a:ext uri="{FF2B5EF4-FFF2-40B4-BE49-F238E27FC236}">
                <a16:creationId xmlns:a16="http://schemas.microsoft.com/office/drawing/2014/main" id="{7C11B353-53BF-423B-8C92-9F7A9BBAA60A}"/>
              </a:ext>
            </a:extLst>
          </p:cNvPr>
          <p:cNvSpPr>
            <a:spLocks noGrp="1"/>
          </p:cNvSpPr>
          <p:nvPr>
            <p:ph idx="1"/>
          </p:nvPr>
        </p:nvSpPr>
        <p:spPr/>
        <p:txBody>
          <a:bodyPr/>
          <a:lstStyle/>
          <a:p>
            <a:pPr marL="0" indent="0">
              <a:buNone/>
            </a:pPr>
            <a:r>
              <a:rPr lang="fr-FR" dirty="0"/>
              <a:t>On peut créer des interfaces (</a:t>
            </a:r>
            <a:r>
              <a:rPr lang="fr-FR" b="1" dirty="0"/>
              <a:t>HUD</a:t>
            </a:r>
            <a:r>
              <a:rPr lang="fr-FR" dirty="0"/>
              <a:t>) avec des </a:t>
            </a:r>
            <a:r>
              <a:rPr lang="fr-FR" b="1" dirty="0"/>
              <a:t>Widget </a:t>
            </a:r>
            <a:r>
              <a:rPr lang="fr-FR" b="1" dirty="0" err="1"/>
              <a:t>Blueprints</a:t>
            </a:r>
            <a:endParaRPr lang="fr-FR" b="1" dirty="0"/>
          </a:p>
          <a:p>
            <a:r>
              <a:rPr lang="fr-FR" dirty="0"/>
              <a:t>Ils stockent l’organisation de divers widgets (texte, barre de chargement, images, … et leurs animations) et permet de les contrôler via le </a:t>
            </a:r>
            <a:r>
              <a:rPr lang="fr-FR" b="1" dirty="0" err="1"/>
              <a:t>Blueprint</a:t>
            </a:r>
            <a:r>
              <a:rPr lang="fr-FR" dirty="0"/>
              <a:t> associé</a:t>
            </a:r>
          </a:p>
          <a:p>
            <a:r>
              <a:rPr lang="fr-FR" dirty="0"/>
              <a:t>On peut faire communiquer le </a:t>
            </a:r>
            <a:r>
              <a:rPr lang="fr-FR" b="1" dirty="0"/>
              <a:t>Widget </a:t>
            </a:r>
            <a:r>
              <a:rPr lang="fr-FR" b="1" dirty="0" err="1"/>
              <a:t>Blueprint</a:t>
            </a:r>
            <a:r>
              <a:rPr lang="fr-FR" b="1" dirty="0"/>
              <a:t> </a:t>
            </a:r>
            <a:r>
              <a:rPr lang="fr-FR" dirty="0"/>
              <a:t>avec un </a:t>
            </a:r>
            <a:r>
              <a:rPr lang="fr-FR" b="1" dirty="0"/>
              <a:t>Player Controller </a:t>
            </a:r>
            <a:r>
              <a:rPr lang="fr-FR" dirty="0"/>
              <a:t>pour mettre à jour les données affichées</a:t>
            </a:r>
          </a:p>
        </p:txBody>
      </p:sp>
    </p:spTree>
    <p:extLst>
      <p:ext uri="{BB962C8B-B14F-4D97-AF65-F5344CB8AC3E}">
        <p14:creationId xmlns:p14="http://schemas.microsoft.com/office/powerpoint/2010/main" val="302605290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99C46BB-3CFF-4F8C-B11F-5F1486A2BD3D}"/>
              </a:ext>
            </a:extLst>
          </p:cNvPr>
          <p:cNvSpPr>
            <a:spLocks noGrp="1"/>
          </p:cNvSpPr>
          <p:nvPr>
            <p:ph type="title"/>
          </p:nvPr>
        </p:nvSpPr>
        <p:spPr/>
        <p:txBody>
          <a:bodyPr/>
          <a:lstStyle/>
          <a:p>
            <a:r>
              <a:rPr lang="fr-FR" dirty="0"/>
              <a:t>Quelles données va-t-on afficher ?</a:t>
            </a:r>
          </a:p>
        </p:txBody>
      </p:sp>
      <p:sp>
        <p:nvSpPr>
          <p:cNvPr id="3" name="Espace réservé du contenu 2">
            <a:extLst>
              <a:ext uri="{FF2B5EF4-FFF2-40B4-BE49-F238E27FC236}">
                <a16:creationId xmlns:a16="http://schemas.microsoft.com/office/drawing/2014/main" id="{84339742-1A53-4A65-8BC0-247A542B1802}"/>
              </a:ext>
            </a:extLst>
          </p:cNvPr>
          <p:cNvSpPr>
            <a:spLocks noGrp="1"/>
          </p:cNvSpPr>
          <p:nvPr>
            <p:ph idx="1"/>
          </p:nvPr>
        </p:nvSpPr>
        <p:spPr/>
        <p:txBody>
          <a:bodyPr>
            <a:normAutofit fontScale="92500" lnSpcReduction="10000"/>
          </a:bodyPr>
          <a:lstStyle/>
          <a:p>
            <a:pPr marL="0" indent="0">
              <a:buNone/>
            </a:pPr>
            <a:r>
              <a:rPr lang="fr-FR" dirty="0"/>
              <a:t>Notre jeu étant assez simple, on a finalement assez peu d’informations à notre disposition</a:t>
            </a:r>
          </a:p>
          <a:p>
            <a:r>
              <a:rPr lang="fr-FR" dirty="0"/>
              <a:t>Statut de la voiture : vitesse, RPM du moteur, rapport de boîte</a:t>
            </a:r>
          </a:p>
          <a:p>
            <a:r>
              <a:rPr lang="fr-FR" dirty="0"/>
              <a:t>Statut de la course : nombre de tours</a:t>
            </a:r>
          </a:p>
          <a:p>
            <a:pPr marL="0" indent="0">
              <a:buNone/>
            </a:pPr>
            <a:endParaRPr lang="fr-FR" dirty="0"/>
          </a:p>
          <a:p>
            <a:pPr marL="0" indent="0">
              <a:buNone/>
            </a:pPr>
            <a:r>
              <a:rPr lang="fr-FR" dirty="0"/>
              <a:t>Pour commencer, on va modifier notre </a:t>
            </a:r>
            <a:r>
              <a:rPr lang="fr-FR" b="1" dirty="0" err="1"/>
              <a:t>Pawn</a:t>
            </a:r>
            <a:r>
              <a:rPr lang="fr-FR" dirty="0"/>
              <a:t> pour récupérer les informations que l’on veut et les envoyer à notre </a:t>
            </a:r>
            <a:r>
              <a:rPr lang="fr-FR" b="1" dirty="0"/>
              <a:t>Player Controller</a:t>
            </a:r>
            <a:endParaRPr lang="fr-FR" dirty="0"/>
          </a:p>
          <a:p>
            <a:r>
              <a:rPr lang="fr-FR" dirty="0"/>
              <a:t>Ne vous fatiguez pas ici à créer des </a:t>
            </a:r>
            <a:r>
              <a:rPr lang="fr-FR" b="1" dirty="0"/>
              <a:t>Events</a:t>
            </a:r>
            <a:r>
              <a:rPr lang="fr-FR" dirty="0"/>
              <a:t> particuliers dans le </a:t>
            </a:r>
            <a:r>
              <a:rPr lang="fr-FR" b="1" dirty="0"/>
              <a:t>Controller</a:t>
            </a:r>
            <a:r>
              <a:rPr lang="fr-FR" dirty="0"/>
              <a:t>, déclarez simplement les variables dans le </a:t>
            </a:r>
            <a:r>
              <a:rPr lang="fr-FR" b="1" dirty="0"/>
              <a:t>Controller</a:t>
            </a:r>
            <a:r>
              <a:rPr lang="fr-FR" dirty="0"/>
              <a:t> et utilisez-les directement dans le </a:t>
            </a:r>
            <a:r>
              <a:rPr lang="fr-FR" b="1" dirty="0" err="1"/>
              <a:t>Pawn</a:t>
            </a:r>
            <a:r>
              <a:rPr lang="fr-FR" dirty="0"/>
              <a:t> (Attention à ne pas oublier qu’on est en programmation évènementielle, il faudra donc trouver un </a:t>
            </a:r>
            <a:r>
              <a:rPr lang="fr-FR" b="1" dirty="0"/>
              <a:t>Event</a:t>
            </a:r>
            <a:r>
              <a:rPr lang="fr-FR" dirty="0"/>
              <a:t> pour déclencher la récupération)</a:t>
            </a:r>
            <a:endParaRPr lang="fr-FR" b="1" dirty="0"/>
          </a:p>
          <a:p>
            <a:r>
              <a:rPr lang="fr-FR" dirty="0"/>
              <a:t>Pour récupérer les infos, utilisez le </a:t>
            </a:r>
            <a:r>
              <a:rPr lang="fr-FR" b="1" dirty="0" err="1"/>
              <a:t>Vehicle</a:t>
            </a:r>
            <a:r>
              <a:rPr lang="fr-FR" b="1" dirty="0"/>
              <a:t> </a:t>
            </a:r>
            <a:r>
              <a:rPr lang="fr-FR" b="1" dirty="0" err="1"/>
              <a:t>Movement</a:t>
            </a:r>
            <a:r>
              <a:rPr lang="fr-FR" b="1" dirty="0"/>
              <a:t> Component</a:t>
            </a:r>
            <a:r>
              <a:rPr lang="fr-FR" dirty="0"/>
              <a:t>, que vous pouvez </a:t>
            </a:r>
            <a:r>
              <a:rPr lang="fr-FR" dirty="0" err="1"/>
              <a:t>caster</a:t>
            </a:r>
            <a:r>
              <a:rPr lang="fr-FR" dirty="0"/>
              <a:t> en </a:t>
            </a:r>
            <a:r>
              <a:rPr lang="fr-FR" b="1" dirty="0" err="1"/>
              <a:t>ChaosWheeledVehicleMovementComponent</a:t>
            </a:r>
            <a:r>
              <a:rPr lang="fr-FR" dirty="0"/>
              <a:t> pour avoir des infos supplémentaires</a:t>
            </a:r>
          </a:p>
        </p:txBody>
      </p:sp>
    </p:spTree>
    <p:extLst>
      <p:ext uri="{BB962C8B-B14F-4D97-AF65-F5344CB8AC3E}">
        <p14:creationId xmlns:p14="http://schemas.microsoft.com/office/powerpoint/2010/main" val="340384264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BE25BEB-8FAB-4786-9A2A-4A4CBDDCBE77}"/>
              </a:ext>
            </a:extLst>
          </p:cNvPr>
          <p:cNvSpPr>
            <a:spLocks noGrp="1"/>
          </p:cNvSpPr>
          <p:nvPr>
            <p:ph type="title"/>
          </p:nvPr>
        </p:nvSpPr>
        <p:spPr/>
        <p:txBody>
          <a:bodyPr/>
          <a:lstStyle/>
          <a:p>
            <a:r>
              <a:rPr lang="fr-FR" dirty="0"/>
              <a:t>Une solution – Récupérer les données du </a:t>
            </a:r>
            <a:r>
              <a:rPr lang="fr-FR" dirty="0" err="1"/>
              <a:t>Pawn</a:t>
            </a:r>
            <a:endParaRPr lang="fr-FR" dirty="0"/>
          </a:p>
        </p:txBody>
      </p:sp>
      <p:pic>
        <p:nvPicPr>
          <p:cNvPr id="5" name="Espace réservé du contenu 4">
            <a:extLst>
              <a:ext uri="{FF2B5EF4-FFF2-40B4-BE49-F238E27FC236}">
                <a16:creationId xmlns:a16="http://schemas.microsoft.com/office/drawing/2014/main" id="{44CB9C64-3922-4895-A844-2BD7BA9DADD3}"/>
              </a:ext>
            </a:extLst>
          </p:cNvPr>
          <p:cNvPicPr>
            <a:picLocks noGrp="1" noChangeAspect="1"/>
          </p:cNvPicPr>
          <p:nvPr>
            <p:ph idx="1"/>
          </p:nvPr>
        </p:nvPicPr>
        <p:blipFill>
          <a:blip r:embed="rId3"/>
          <a:stretch>
            <a:fillRect/>
          </a:stretch>
        </p:blipFill>
        <p:spPr>
          <a:xfrm>
            <a:off x="685800" y="2628436"/>
            <a:ext cx="10131425" cy="2675865"/>
          </a:xfrm>
        </p:spPr>
      </p:pic>
    </p:spTree>
    <p:extLst>
      <p:ext uri="{BB962C8B-B14F-4D97-AF65-F5344CB8AC3E}">
        <p14:creationId xmlns:p14="http://schemas.microsoft.com/office/powerpoint/2010/main" val="73425931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9BD5C09-EEE0-4950-AEFF-F3370B0D1420}"/>
              </a:ext>
            </a:extLst>
          </p:cNvPr>
          <p:cNvSpPr>
            <a:spLocks noGrp="1"/>
          </p:cNvSpPr>
          <p:nvPr>
            <p:ph type="title"/>
          </p:nvPr>
        </p:nvSpPr>
        <p:spPr/>
        <p:txBody>
          <a:bodyPr/>
          <a:lstStyle/>
          <a:p>
            <a:r>
              <a:rPr lang="fr-FR" dirty="0"/>
              <a:t>Comment afficher les Widgets ?</a:t>
            </a:r>
          </a:p>
        </p:txBody>
      </p:sp>
      <p:sp>
        <p:nvSpPr>
          <p:cNvPr id="3" name="Espace réservé du contenu 2">
            <a:extLst>
              <a:ext uri="{FF2B5EF4-FFF2-40B4-BE49-F238E27FC236}">
                <a16:creationId xmlns:a16="http://schemas.microsoft.com/office/drawing/2014/main" id="{6721221A-47F4-4103-A180-E28D18D67C54}"/>
              </a:ext>
            </a:extLst>
          </p:cNvPr>
          <p:cNvSpPr>
            <a:spLocks noGrp="1"/>
          </p:cNvSpPr>
          <p:nvPr>
            <p:ph sz="half" idx="1"/>
          </p:nvPr>
        </p:nvSpPr>
        <p:spPr/>
        <p:txBody>
          <a:bodyPr>
            <a:normAutofit fontScale="92500"/>
          </a:bodyPr>
          <a:lstStyle/>
          <a:p>
            <a:pPr marL="0" indent="0">
              <a:buNone/>
            </a:pPr>
            <a:r>
              <a:rPr lang="fr-FR" dirty="0"/>
              <a:t>Le </a:t>
            </a:r>
            <a:r>
              <a:rPr lang="fr-FR" b="1" dirty="0"/>
              <a:t>Player Controller </a:t>
            </a:r>
            <a:r>
              <a:rPr lang="fr-FR" dirty="0"/>
              <a:t>va se charger de gérer la construction/destruction des </a:t>
            </a:r>
            <a:r>
              <a:rPr lang="fr-FR" b="1" dirty="0"/>
              <a:t>Widget </a:t>
            </a:r>
            <a:r>
              <a:rPr lang="fr-FR" b="1" dirty="0" err="1"/>
              <a:t>Blueprints</a:t>
            </a:r>
            <a:endParaRPr lang="fr-FR" b="1" dirty="0"/>
          </a:p>
          <a:p>
            <a:r>
              <a:rPr lang="fr-FR" dirty="0"/>
              <a:t>On utilise la </a:t>
            </a:r>
            <a:r>
              <a:rPr lang="fr-FR" dirty="0" err="1"/>
              <a:t>node</a:t>
            </a:r>
            <a:r>
              <a:rPr lang="fr-FR" dirty="0"/>
              <a:t> </a:t>
            </a:r>
            <a:r>
              <a:rPr lang="fr-FR" b="1" dirty="0" err="1"/>
              <a:t>Create</a:t>
            </a:r>
            <a:r>
              <a:rPr lang="fr-FR" b="1" dirty="0"/>
              <a:t> Widget </a:t>
            </a:r>
            <a:r>
              <a:rPr lang="fr-FR" dirty="0"/>
              <a:t>et on choisit notre </a:t>
            </a:r>
            <a:r>
              <a:rPr lang="fr-FR" b="1" dirty="0" err="1"/>
              <a:t>Blueprint</a:t>
            </a:r>
            <a:r>
              <a:rPr lang="fr-FR" dirty="0"/>
              <a:t>, tout en passant notre </a:t>
            </a:r>
            <a:r>
              <a:rPr lang="fr-FR" b="1" dirty="0"/>
              <a:t>Controller</a:t>
            </a:r>
            <a:r>
              <a:rPr lang="fr-FR" dirty="0"/>
              <a:t> comme « propriétaire » (</a:t>
            </a:r>
            <a:r>
              <a:rPr lang="fr-FR" b="1" dirty="0" err="1"/>
              <a:t>Owning</a:t>
            </a:r>
            <a:r>
              <a:rPr lang="fr-FR" b="1" dirty="0"/>
              <a:t> Player</a:t>
            </a:r>
            <a:r>
              <a:rPr lang="fr-FR" dirty="0"/>
              <a:t>) on obtient alors notre objet créé, mais pas encore affiché</a:t>
            </a:r>
            <a:endParaRPr lang="fr-FR" b="1" dirty="0"/>
          </a:p>
          <a:p>
            <a:r>
              <a:rPr lang="fr-FR" dirty="0"/>
              <a:t>On utilise ensuite la </a:t>
            </a:r>
            <a:r>
              <a:rPr lang="fr-FR" dirty="0" err="1"/>
              <a:t>node</a:t>
            </a:r>
            <a:r>
              <a:rPr lang="fr-FR" dirty="0"/>
              <a:t> </a:t>
            </a:r>
            <a:r>
              <a:rPr lang="fr-FR" b="1" dirty="0" err="1"/>
              <a:t>Add</a:t>
            </a:r>
            <a:r>
              <a:rPr lang="fr-FR" b="1" dirty="0"/>
              <a:t> to </a:t>
            </a:r>
            <a:r>
              <a:rPr lang="fr-FR" b="1" dirty="0" err="1"/>
              <a:t>Viewport</a:t>
            </a:r>
            <a:r>
              <a:rPr lang="fr-FR" b="1" dirty="0"/>
              <a:t> </a:t>
            </a:r>
            <a:r>
              <a:rPr lang="fr-FR" dirty="0"/>
              <a:t>pour afficher le </a:t>
            </a:r>
            <a:r>
              <a:rPr lang="fr-FR" b="1" dirty="0"/>
              <a:t>Widget </a:t>
            </a:r>
            <a:r>
              <a:rPr lang="fr-FR" b="1" dirty="0" err="1"/>
              <a:t>Blueprint</a:t>
            </a:r>
            <a:r>
              <a:rPr lang="fr-FR" b="1" dirty="0"/>
              <a:t> </a:t>
            </a:r>
            <a:r>
              <a:rPr lang="fr-FR" dirty="0"/>
              <a:t>créé précédemment</a:t>
            </a:r>
          </a:p>
          <a:p>
            <a:pPr marL="0" indent="0">
              <a:buNone/>
            </a:pPr>
            <a:r>
              <a:rPr lang="fr-FR" dirty="0"/>
              <a:t>Il est utile de conserver la référence vers le </a:t>
            </a:r>
            <a:r>
              <a:rPr lang="fr-FR" b="1" dirty="0"/>
              <a:t>Widget </a:t>
            </a:r>
            <a:r>
              <a:rPr lang="fr-FR" b="1" dirty="0" err="1"/>
              <a:t>Blueprint</a:t>
            </a:r>
            <a:r>
              <a:rPr lang="fr-FR" b="1" dirty="0"/>
              <a:t> </a:t>
            </a:r>
            <a:r>
              <a:rPr lang="fr-FR" dirty="0"/>
              <a:t>créé dans une variable pour pouvoir l’utiliser plus tard (modification, destruction, …)</a:t>
            </a:r>
          </a:p>
        </p:txBody>
      </p:sp>
      <p:pic>
        <p:nvPicPr>
          <p:cNvPr id="10" name="Espace réservé du contenu 9">
            <a:extLst>
              <a:ext uri="{FF2B5EF4-FFF2-40B4-BE49-F238E27FC236}">
                <a16:creationId xmlns:a16="http://schemas.microsoft.com/office/drawing/2014/main" id="{179A4BFC-4089-4B88-95B2-577401394724}"/>
              </a:ext>
            </a:extLst>
          </p:cNvPr>
          <p:cNvPicPr>
            <a:picLocks noGrp="1" noChangeAspect="1"/>
          </p:cNvPicPr>
          <p:nvPr>
            <p:ph sz="half" idx="2"/>
          </p:nvPr>
        </p:nvPicPr>
        <p:blipFill>
          <a:blip r:embed="rId2"/>
          <a:stretch>
            <a:fillRect/>
          </a:stretch>
        </p:blipFill>
        <p:spPr>
          <a:xfrm>
            <a:off x="5821363" y="3369166"/>
            <a:ext cx="6087682" cy="1012768"/>
          </a:xfrm>
        </p:spPr>
      </p:pic>
    </p:spTree>
    <p:extLst>
      <p:ext uri="{BB962C8B-B14F-4D97-AF65-F5344CB8AC3E}">
        <p14:creationId xmlns:p14="http://schemas.microsoft.com/office/powerpoint/2010/main" val="216138094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3CDC33D-470B-441B-9262-8E9BDADC1134}"/>
              </a:ext>
            </a:extLst>
          </p:cNvPr>
          <p:cNvSpPr>
            <a:spLocks noGrp="1"/>
          </p:cNvSpPr>
          <p:nvPr>
            <p:ph type="title"/>
          </p:nvPr>
        </p:nvSpPr>
        <p:spPr/>
        <p:txBody>
          <a:bodyPr/>
          <a:lstStyle/>
          <a:p>
            <a:r>
              <a:rPr lang="fr-FR" dirty="0"/>
              <a:t>Création du design</a:t>
            </a:r>
          </a:p>
        </p:txBody>
      </p:sp>
      <p:sp>
        <p:nvSpPr>
          <p:cNvPr id="3" name="Espace réservé du contenu 2">
            <a:extLst>
              <a:ext uri="{FF2B5EF4-FFF2-40B4-BE49-F238E27FC236}">
                <a16:creationId xmlns:a16="http://schemas.microsoft.com/office/drawing/2014/main" id="{1699B1D0-290C-4B5E-BE74-EA34E748AFD9}"/>
              </a:ext>
            </a:extLst>
          </p:cNvPr>
          <p:cNvSpPr>
            <a:spLocks noGrp="1"/>
          </p:cNvSpPr>
          <p:nvPr>
            <p:ph sz="half" idx="1"/>
          </p:nvPr>
        </p:nvSpPr>
        <p:spPr/>
        <p:txBody>
          <a:bodyPr>
            <a:normAutofit lnSpcReduction="10000"/>
          </a:bodyPr>
          <a:lstStyle/>
          <a:p>
            <a:pPr marL="0" indent="0">
              <a:buNone/>
            </a:pPr>
            <a:r>
              <a:rPr lang="fr-FR" dirty="0"/>
              <a:t>Créer un </a:t>
            </a:r>
            <a:r>
              <a:rPr lang="fr-FR" b="1" dirty="0"/>
              <a:t>User Interface/Widget </a:t>
            </a:r>
            <a:r>
              <a:rPr lang="fr-FR" b="1" dirty="0" err="1"/>
              <a:t>Blueprint</a:t>
            </a:r>
            <a:r>
              <a:rPr lang="fr-FR" b="1" dirty="0"/>
              <a:t> </a:t>
            </a:r>
            <a:r>
              <a:rPr lang="fr-FR" dirty="0"/>
              <a:t>héritant de </a:t>
            </a:r>
            <a:r>
              <a:rPr lang="fr-FR" b="1" dirty="0"/>
              <a:t>User Widget</a:t>
            </a:r>
          </a:p>
          <a:p>
            <a:pPr marL="0" indent="0">
              <a:buNone/>
            </a:pPr>
            <a:r>
              <a:rPr lang="fr-FR" dirty="0"/>
              <a:t>Dans le mode </a:t>
            </a:r>
            <a:r>
              <a:rPr lang="fr-FR" b="1" dirty="0"/>
              <a:t>Designer</a:t>
            </a:r>
            <a:r>
              <a:rPr lang="fr-FR" dirty="0"/>
              <a:t> du </a:t>
            </a:r>
            <a:r>
              <a:rPr lang="fr-FR" b="1" dirty="0"/>
              <a:t>Widget </a:t>
            </a:r>
            <a:r>
              <a:rPr lang="fr-FR" b="1" dirty="0" err="1"/>
              <a:t>Blueprint</a:t>
            </a:r>
            <a:r>
              <a:rPr lang="fr-FR" dirty="0"/>
              <a:t>, plusieurs </a:t>
            </a:r>
            <a:r>
              <a:rPr lang="fr-FR" b="1" dirty="0"/>
              <a:t>Widgets</a:t>
            </a:r>
            <a:r>
              <a:rPr lang="fr-FR" dirty="0"/>
              <a:t> sont disponibles dans la </a:t>
            </a:r>
            <a:r>
              <a:rPr lang="fr-FR" b="1" dirty="0"/>
              <a:t>Palette</a:t>
            </a:r>
            <a:r>
              <a:rPr lang="fr-FR" dirty="0"/>
              <a:t> à gauche</a:t>
            </a:r>
          </a:p>
          <a:p>
            <a:r>
              <a:rPr lang="fr-FR" dirty="0"/>
              <a:t>Créer d’abord un </a:t>
            </a:r>
            <a:r>
              <a:rPr lang="fr-FR" b="1" dirty="0"/>
              <a:t>Canvas</a:t>
            </a:r>
            <a:r>
              <a:rPr lang="fr-FR" dirty="0"/>
              <a:t>, qui représente un référentiel pour positionner les autres </a:t>
            </a:r>
            <a:r>
              <a:rPr lang="fr-FR" b="1" dirty="0"/>
              <a:t>Widgets</a:t>
            </a:r>
          </a:p>
          <a:p>
            <a:r>
              <a:rPr lang="fr-FR" dirty="0"/>
              <a:t>Déposer des </a:t>
            </a:r>
            <a:r>
              <a:rPr lang="fr-FR" b="1" dirty="0"/>
              <a:t>Widgets</a:t>
            </a:r>
            <a:r>
              <a:rPr lang="fr-FR" dirty="0"/>
              <a:t> dans le </a:t>
            </a:r>
            <a:r>
              <a:rPr lang="fr-FR" b="1" dirty="0"/>
              <a:t>Canvas</a:t>
            </a:r>
            <a:r>
              <a:rPr lang="fr-FR" dirty="0"/>
              <a:t> pour les créer et les positionner</a:t>
            </a:r>
          </a:p>
          <a:p>
            <a:r>
              <a:rPr lang="fr-FR" dirty="0"/>
              <a:t>Dans le panneau </a:t>
            </a:r>
            <a:r>
              <a:rPr lang="fr-FR" b="1" dirty="0"/>
              <a:t>Détails</a:t>
            </a:r>
            <a:r>
              <a:rPr lang="fr-FR" dirty="0"/>
              <a:t>, on peut régler toutes les caractéristiques des </a:t>
            </a:r>
            <a:r>
              <a:rPr lang="fr-FR" b="1" dirty="0"/>
              <a:t>Widgets</a:t>
            </a:r>
            <a:r>
              <a:rPr lang="fr-FR" dirty="0"/>
              <a:t> (ancrage, dimensions, </a:t>
            </a:r>
            <a:r>
              <a:rPr lang="fr-FR" dirty="0" err="1"/>
              <a:t>ZOrder</a:t>
            </a:r>
            <a:r>
              <a:rPr lang="fr-FR" dirty="0"/>
              <a:t>, contenu, …)</a:t>
            </a:r>
          </a:p>
        </p:txBody>
      </p:sp>
      <p:pic>
        <p:nvPicPr>
          <p:cNvPr id="10242" name="Picture 2">
            <a:extLst>
              <a:ext uri="{FF2B5EF4-FFF2-40B4-BE49-F238E27FC236}">
                <a16:creationId xmlns:a16="http://schemas.microsoft.com/office/drawing/2014/main" id="{9CF22813-CDDB-447E-9896-F67E89EF0193}"/>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5681136" y="2142067"/>
            <a:ext cx="6455516" cy="34246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78159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145B619-C592-420B-ADE3-B7499899EA69}"/>
              </a:ext>
            </a:extLst>
          </p:cNvPr>
          <p:cNvSpPr>
            <a:spLocks noGrp="1"/>
          </p:cNvSpPr>
          <p:nvPr>
            <p:ph type="title"/>
          </p:nvPr>
        </p:nvSpPr>
        <p:spPr/>
        <p:txBody>
          <a:bodyPr/>
          <a:lstStyle/>
          <a:p>
            <a:r>
              <a:rPr lang="fr-FR" dirty="0"/>
              <a:t>Paradigme de UE5</a:t>
            </a:r>
          </a:p>
        </p:txBody>
      </p:sp>
      <p:sp>
        <p:nvSpPr>
          <p:cNvPr id="3" name="Espace réservé du contenu 2">
            <a:extLst>
              <a:ext uri="{FF2B5EF4-FFF2-40B4-BE49-F238E27FC236}">
                <a16:creationId xmlns:a16="http://schemas.microsoft.com/office/drawing/2014/main" id="{F6257462-2E8D-415D-98D8-CCDF59443507}"/>
              </a:ext>
            </a:extLst>
          </p:cNvPr>
          <p:cNvSpPr>
            <a:spLocks noGrp="1"/>
          </p:cNvSpPr>
          <p:nvPr>
            <p:ph idx="1"/>
          </p:nvPr>
        </p:nvSpPr>
        <p:spPr/>
        <p:txBody>
          <a:bodyPr/>
          <a:lstStyle/>
          <a:p>
            <a:pPr marL="0" indent="0">
              <a:buNone/>
            </a:pPr>
            <a:r>
              <a:rPr lang="fr-FR" dirty="0"/>
              <a:t>Programmation orientée objet</a:t>
            </a:r>
          </a:p>
          <a:p>
            <a:r>
              <a:rPr lang="fr-FR" dirty="0"/>
              <a:t>Classes : attributs, méthodes, héritage, interfaçage…</a:t>
            </a:r>
          </a:p>
          <a:p>
            <a:pPr lvl="1"/>
            <a:endParaRPr lang="fr-FR" dirty="0"/>
          </a:p>
          <a:p>
            <a:pPr marL="0" indent="0">
              <a:buNone/>
            </a:pPr>
            <a:r>
              <a:rPr lang="fr-FR" dirty="0"/>
              <a:t>Programmation évènementielle</a:t>
            </a:r>
          </a:p>
          <a:p>
            <a:r>
              <a:rPr lang="fr-FR" dirty="0"/>
              <a:t>Events qui se déclenchent selon les situations</a:t>
            </a:r>
          </a:p>
          <a:p>
            <a:r>
              <a:rPr lang="fr-FR" dirty="0"/>
              <a:t>Pas de gros </a:t>
            </a:r>
            <a:r>
              <a:rPr lang="fr-FR" dirty="0" err="1"/>
              <a:t>While</a:t>
            </a:r>
            <a:r>
              <a:rPr lang="fr-FR" dirty="0"/>
              <a:t> moche paumé quelque part</a:t>
            </a:r>
          </a:p>
        </p:txBody>
      </p:sp>
    </p:spTree>
    <p:extLst>
      <p:ext uri="{BB962C8B-B14F-4D97-AF65-F5344CB8AC3E}">
        <p14:creationId xmlns:p14="http://schemas.microsoft.com/office/powerpoint/2010/main" val="421077047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CB4E40F-10AF-4744-BB71-9B92F9199EC6}"/>
              </a:ext>
            </a:extLst>
          </p:cNvPr>
          <p:cNvSpPr>
            <a:spLocks noGrp="1"/>
          </p:cNvSpPr>
          <p:nvPr>
            <p:ph type="title"/>
          </p:nvPr>
        </p:nvSpPr>
        <p:spPr/>
        <p:txBody>
          <a:bodyPr/>
          <a:lstStyle/>
          <a:p>
            <a:r>
              <a:rPr lang="fr-FR" dirty="0"/>
              <a:t>Sélection de la résolution de référence</a:t>
            </a:r>
          </a:p>
        </p:txBody>
      </p:sp>
      <p:sp>
        <p:nvSpPr>
          <p:cNvPr id="3" name="Espace réservé du contenu 2">
            <a:extLst>
              <a:ext uri="{FF2B5EF4-FFF2-40B4-BE49-F238E27FC236}">
                <a16:creationId xmlns:a16="http://schemas.microsoft.com/office/drawing/2014/main" id="{16AB9F8D-0FFF-4047-AB03-76DADB79BB82}"/>
              </a:ext>
            </a:extLst>
          </p:cNvPr>
          <p:cNvSpPr>
            <a:spLocks noGrp="1"/>
          </p:cNvSpPr>
          <p:nvPr>
            <p:ph idx="1"/>
          </p:nvPr>
        </p:nvSpPr>
        <p:spPr/>
        <p:txBody>
          <a:bodyPr/>
          <a:lstStyle/>
          <a:p>
            <a:pPr marL="0" indent="0">
              <a:buNone/>
            </a:pPr>
            <a:r>
              <a:rPr lang="fr-FR" dirty="0"/>
              <a:t>Un jeu peut être affiché dans tout un tas de résolutions standard (720p, 1080p, WQHD, 4K, …)</a:t>
            </a:r>
          </a:p>
          <a:p>
            <a:pPr marL="0" indent="0">
              <a:buNone/>
            </a:pPr>
            <a:r>
              <a:rPr lang="fr-FR" dirty="0"/>
              <a:t>Pour la conception de vos </a:t>
            </a:r>
            <a:r>
              <a:rPr lang="fr-FR" b="1" dirty="0"/>
              <a:t>Widget </a:t>
            </a:r>
            <a:r>
              <a:rPr lang="fr-FR" b="1" dirty="0" err="1"/>
              <a:t>Blueprints</a:t>
            </a:r>
            <a:r>
              <a:rPr lang="fr-FR" dirty="0"/>
              <a:t>, il faut en choisir une de référence, celle à laquelle vous destinez votre jeu ou celle que le plus grand nombre de joueurs est susceptible d’utiliser</a:t>
            </a:r>
          </a:p>
          <a:p>
            <a:pPr marL="0" indent="0">
              <a:buNone/>
            </a:pPr>
            <a:r>
              <a:rPr lang="fr-FR" dirty="0"/>
              <a:t>Vos </a:t>
            </a:r>
            <a:r>
              <a:rPr lang="fr-FR" b="1" dirty="0"/>
              <a:t>Widgets</a:t>
            </a:r>
            <a:r>
              <a:rPr lang="fr-FR" dirty="0"/>
              <a:t> seront redimensionnés pour les autres résolutions automatiquement</a:t>
            </a:r>
          </a:p>
          <a:p>
            <a:pPr marL="0" indent="0">
              <a:buNone/>
            </a:pPr>
            <a:endParaRPr lang="fr-FR" dirty="0"/>
          </a:p>
          <a:p>
            <a:pPr marL="0" indent="0">
              <a:buNone/>
            </a:pPr>
            <a:r>
              <a:rPr lang="fr-FR" dirty="0"/>
              <a:t>Pour la régler, vous pouvez utiliser la double-flèche en bas à droite du </a:t>
            </a:r>
            <a:r>
              <a:rPr lang="fr-FR" b="1" dirty="0"/>
              <a:t>Designer</a:t>
            </a:r>
            <a:r>
              <a:rPr lang="fr-FR" dirty="0"/>
              <a:t>, qui vous affiche en plus lorsque vous la déplacez les résolutions classiques</a:t>
            </a:r>
          </a:p>
          <a:p>
            <a:pPr marL="0" indent="0">
              <a:buNone/>
            </a:pPr>
            <a:r>
              <a:rPr lang="fr-FR" dirty="0"/>
              <a:t>Vous pouvez aussi utiliser le sélecteur Screen Size, en haut à droite du </a:t>
            </a:r>
            <a:r>
              <a:rPr lang="fr-FR" b="1" dirty="0"/>
              <a:t>Designer</a:t>
            </a:r>
            <a:r>
              <a:rPr lang="fr-FR" dirty="0"/>
              <a:t>, qui vous propose une sélection d’écrans, allant de l’iPhone 5S à la salle de cinéma 4K IMAX</a:t>
            </a:r>
          </a:p>
        </p:txBody>
      </p:sp>
    </p:spTree>
    <p:extLst>
      <p:ext uri="{BB962C8B-B14F-4D97-AF65-F5344CB8AC3E}">
        <p14:creationId xmlns:p14="http://schemas.microsoft.com/office/powerpoint/2010/main" val="89827171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3E63C6B-13AD-4CC7-A134-5720B0378F9B}"/>
              </a:ext>
            </a:extLst>
          </p:cNvPr>
          <p:cNvSpPr>
            <a:spLocks noGrp="1"/>
          </p:cNvSpPr>
          <p:nvPr>
            <p:ph type="title"/>
          </p:nvPr>
        </p:nvSpPr>
        <p:spPr/>
        <p:txBody>
          <a:bodyPr/>
          <a:lstStyle/>
          <a:p>
            <a:r>
              <a:rPr lang="fr-FR" dirty="0"/>
              <a:t>Différents types de Widgets</a:t>
            </a:r>
          </a:p>
        </p:txBody>
      </p:sp>
      <p:sp>
        <p:nvSpPr>
          <p:cNvPr id="3" name="Espace réservé du contenu 2">
            <a:extLst>
              <a:ext uri="{FF2B5EF4-FFF2-40B4-BE49-F238E27FC236}">
                <a16:creationId xmlns:a16="http://schemas.microsoft.com/office/drawing/2014/main" id="{A8B53444-4629-49C3-8EC2-66E84058965A}"/>
              </a:ext>
            </a:extLst>
          </p:cNvPr>
          <p:cNvSpPr>
            <a:spLocks noGrp="1"/>
          </p:cNvSpPr>
          <p:nvPr>
            <p:ph idx="1"/>
          </p:nvPr>
        </p:nvSpPr>
        <p:spPr/>
        <p:txBody>
          <a:bodyPr/>
          <a:lstStyle/>
          <a:p>
            <a:r>
              <a:rPr lang="fr-FR" dirty="0"/>
              <a:t>Communs : </a:t>
            </a:r>
            <a:r>
              <a:rPr lang="fr-FR" dirty="0" err="1"/>
              <a:t>Text</a:t>
            </a:r>
            <a:r>
              <a:rPr lang="fr-FR" dirty="0"/>
              <a:t>, Image, Border, </a:t>
            </a:r>
            <a:r>
              <a:rPr lang="fr-FR" dirty="0" err="1"/>
              <a:t>CheckBox</a:t>
            </a:r>
            <a:r>
              <a:rPr lang="fr-FR" dirty="0"/>
              <a:t>, Button, </a:t>
            </a:r>
            <a:r>
              <a:rPr lang="fr-FR" dirty="0" err="1"/>
              <a:t>ProgressBar</a:t>
            </a:r>
            <a:r>
              <a:rPr lang="fr-FR" dirty="0"/>
              <a:t>, </a:t>
            </a:r>
            <a:r>
              <a:rPr lang="fr-FR" dirty="0" err="1"/>
              <a:t>Slider</a:t>
            </a:r>
            <a:r>
              <a:rPr lang="fr-FR" dirty="0"/>
              <a:t>, …</a:t>
            </a:r>
          </a:p>
          <a:p>
            <a:r>
              <a:rPr lang="fr-FR" dirty="0"/>
              <a:t>Entrée utilisateur : </a:t>
            </a:r>
            <a:r>
              <a:rPr lang="fr-FR" dirty="0" err="1"/>
              <a:t>ComboBox</a:t>
            </a:r>
            <a:r>
              <a:rPr lang="fr-FR" dirty="0"/>
              <a:t>, </a:t>
            </a:r>
            <a:r>
              <a:rPr lang="fr-FR" dirty="0" err="1"/>
              <a:t>SpinBox</a:t>
            </a:r>
            <a:r>
              <a:rPr lang="fr-FR" dirty="0"/>
              <a:t>, </a:t>
            </a:r>
            <a:r>
              <a:rPr lang="fr-FR" dirty="0" err="1"/>
              <a:t>TextBox</a:t>
            </a:r>
            <a:r>
              <a:rPr lang="fr-FR" dirty="0"/>
              <a:t>, …</a:t>
            </a:r>
          </a:p>
          <a:p>
            <a:r>
              <a:rPr lang="fr-FR" dirty="0"/>
              <a:t>Listes : </a:t>
            </a:r>
            <a:r>
              <a:rPr lang="fr-FR" dirty="0" err="1"/>
              <a:t>ListView</a:t>
            </a:r>
            <a:r>
              <a:rPr lang="fr-FR" dirty="0"/>
              <a:t>, </a:t>
            </a:r>
            <a:r>
              <a:rPr lang="fr-FR" dirty="0" err="1"/>
              <a:t>TreeView</a:t>
            </a:r>
            <a:r>
              <a:rPr lang="fr-FR" dirty="0"/>
              <a:t>, </a:t>
            </a:r>
            <a:r>
              <a:rPr lang="fr-FR" dirty="0" err="1"/>
              <a:t>TileView</a:t>
            </a:r>
            <a:endParaRPr lang="fr-FR" dirty="0"/>
          </a:p>
          <a:p>
            <a:r>
              <a:rPr lang="fr-FR" dirty="0"/>
              <a:t>Panneaux : Canvas, </a:t>
            </a:r>
            <a:r>
              <a:rPr lang="fr-FR" dirty="0" err="1"/>
              <a:t>Grid</a:t>
            </a:r>
            <a:r>
              <a:rPr lang="fr-FR" dirty="0"/>
              <a:t>, Overlay, Horizontal/Vertical/</a:t>
            </a:r>
            <a:r>
              <a:rPr lang="fr-FR" dirty="0" err="1"/>
              <a:t>WrapBox</a:t>
            </a:r>
            <a:r>
              <a:rPr lang="fr-FR" dirty="0"/>
              <a:t>, Widget Switcher, …</a:t>
            </a:r>
          </a:p>
          <a:p>
            <a:r>
              <a:rPr lang="fr-FR" dirty="0"/>
              <a:t>Primitives : Spacer, </a:t>
            </a:r>
            <a:r>
              <a:rPr lang="fr-FR" dirty="0" err="1"/>
              <a:t>Throbber</a:t>
            </a:r>
            <a:r>
              <a:rPr lang="fr-FR" dirty="0"/>
              <a:t>, …</a:t>
            </a:r>
          </a:p>
          <a:p>
            <a:r>
              <a:rPr lang="fr-FR" dirty="0" err="1"/>
              <a:t>BackgroundBlur</a:t>
            </a:r>
            <a:endParaRPr lang="fr-FR" dirty="0"/>
          </a:p>
          <a:p>
            <a:endParaRPr lang="fr-FR" dirty="0"/>
          </a:p>
          <a:p>
            <a:pPr marL="0" indent="0">
              <a:buNone/>
            </a:pPr>
            <a:r>
              <a:rPr lang="fr-FR" dirty="0"/>
              <a:t>Il est possible d’imbriquer des </a:t>
            </a:r>
            <a:r>
              <a:rPr lang="fr-FR" b="1" dirty="0"/>
              <a:t>Widget </a:t>
            </a:r>
            <a:r>
              <a:rPr lang="fr-FR" b="1" dirty="0" err="1"/>
              <a:t>Blueprints</a:t>
            </a:r>
            <a:r>
              <a:rPr lang="fr-FR" b="1" dirty="0"/>
              <a:t> </a:t>
            </a:r>
            <a:r>
              <a:rPr lang="fr-FR" dirty="0"/>
              <a:t>dans d’autres </a:t>
            </a:r>
            <a:r>
              <a:rPr lang="fr-FR" b="1" dirty="0"/>
              <a:t>Widget </a:t>
            </a:r>
            <a:r>
              <a:rPr lang="fr-FR" b="1" dirty="0" err="1"/>
              <a:t>Blueprints</a:t>
            </a:r>
            <a:r>
              <a:rPr lang="fr-FR" dirty="0"/>
              <a:t> (Utile pour les éléments complexes)</a:t>
            </a:r>
            <a:endParaRPr lang="fr-FR" b="1" dirty="0"/>
          </a:p>
        </p:txBody>
      </p:sp>
    </p:spTree>
    <p:extLst>
      <p:ext uri="{BB962C8B-B14F-4D97-AF65-F5344CB8AC3E}">
        <p14:creationId xmlns:p14="http://schemas.microsoft.com/office/powerpoint/2010/main" val="411808546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738107F-34B7-4C14-BA00-1FC0BAC3A34E}"/>
              </a:ext>
            </a:extLst>
          </p:cNvPr>
          <p:cNvSpPr>
            <a:spLocks noGrp="1"/>
          </p:cNvSpPr>
          <p:nvPr>
            <p:ph type="title"/>
          </p:nvPr>
        </p:nvSpPr>
        <p:spPr/>
        <p:txBody>
          <a:bodyPr/>
          <a:lstStyle/>
          <a:p>
            <a:r>
              <a:rPr lang="fr-FR" dirty="0"/>
              <a:t>Responsive design</a:t>
            </a:r>
          </a:p>
        </p:txBody>
      </p:sp>
      <p:sp>
        <p:nvSpPr>
          <p:cNvPr id="3" name="Espace réservé du contenu 2">
            <a:extLst>
              <a:ext uri="{FF2B5EF4-FFF2-40B4-BE49-F238E27FC236}">
                <a16:creationId xmlns:a16="http://schemas.microsoft.com/office/drawing/2014/main" id="{2A74E2AE-112E-4489-A94D-BAF4D0F36BF5}"/>
              </a:ext>
            </a:extLst>
          </p:cNvPr>
          <p:cNvSpPr>
            <a:spLocks noGrp="1"/>
          </p:cNvSpPr>
          <p:nvPr>
            <p:ph idx="1"/>
          </p:nvPr>
        </p:nvSpPr>
        <p:spPr/>
        <p:txBody>
          <a:bodyPr/>
          <a:lstStyle/>
          <a:p>
            <a:pPr marL="0" indent="0">
              <a:buNone/>
            </a:pPr>
            <a:r>
              <a:rPr lang="fr-FR" dirty="0"/>
              <a:t>Pour s’adapter à toutes les résolutions d’écran, le </a:t>
            </a:r>
            <a:r>
              <a:rPr lang="fr-FR" b="1" dirty="0"/>
              <a:t>Widget </a:t>
            </a:r>
            <a:r>
              <a:rPr lang="fr-FR" b="1" dirty="0" err="1"/>
              <a:t>Blueprint</a:t>
            </a:r>
            <a:r>
              <a:rPr lang="fr-FR" b="1" dirty="0"/>
              <a:t> </a:t>
            </a:r>
            <a:r>
              <a:rPr lang="fr-FR" dirty="0"/>
              <a:t>peut être redimensionné</a:t>
            </a:r>
          </a:p>
          <a:p>
            <a:pPr marL="0" indent="0">
              <a:buNone/>
            </a:pPr>
            <a:r>
              <a:rPr lang="fr-FR" dirty="0"/>
              <a:t>Le problème : comment s’assurer que les </a:t>
            </a:r>
            <a:r>
              <a:rPr lang="fr-FR" b="1" dirty="0"/>
              <a:t>Widgets</a:t>
            </a:r>
            <a:r>
              <a:rPr lang="fr-FR" dirty="0"/>
              <a:t> gardent leur place dans l’interface et ne « débordent » pas hors de l’écran ?</a:t>
            </a:r>
          </a:p>
          <a:p>
            <a:pPr marL="0" indent="0">
              <a:buNone/>
            </a:pPr>
            <a:endParaRPr lang="fr-FR" dirty="0"/>
          </a:p>
          <a:p>
            <a:pPr marL="0" indent="0">
              <a:buNone/>
            </a:pPr>
            <a:r>
              <a:rPr lang="fr-FR" dirty="0"/>
              <a:t>La solution : Ancrer les </a:t>
            </a:r>
            <a:r>
              <a:rPr lang="fr-FR" b="1" dirty="0"/>
              <a:t>Widget</a:t>
            </a:r>
            <a:r>
              <a:rPr lang="fr-FR" dirty="0"/>
              <a:t> par rapport à leur parent (par défaut en haut à gauche)</a:t>
            </a:r>
          </a:p>
          <a:p>
            <a:r>
              <a:rPr lang="fr-FR" dirty="0"/>
              <a:t>On peut alors positionner un </a:t>
            </a:r>
            <a:r>
              <a:rPr lang="fr-FR" b="1" dirty="0"/>
              <a:t>Widget</a:t>
            </a:r>
            <a:r>
              <a:rPr lang="fr-FR" dirty="0"/>
              <a:t> en bas à droite, avec le bon ancrage il ne disparaît pas en cas de changement de résolution</a:t>
            </a:r>
          </a:p>
          <a:p>
            <a:r>
              <a:rPr lang="fr-FR" dirty="0"/>
              <a:t>Pour régler cela, on peut régler la propriété </a:t>
            </a:r>
            <a:r>
              <a:rPr lang="fr-FR" b="1" dirty="0" err="1"/>
              <a:t>Anchors</a:t>
            </a:r>
            <a:r>
              <a:rPr lang="fr-FR" dirty="0"/>
              <a:t> d’un </a:t>
            </a:r>
            <a:r>
              <a:rPr lang="fr-FR" b="1" dirty="0"/>
              <a:t>Widget</a:t>
            </a:r>
            <a:r>
              <a:rPr lang="fr-FR" dirty="0"/>
              <a:t>, ou positionner « l’étoile » qui représente l’ancre du </a:t>
            </a:r>
            <a:r>
              <a:rPr lang="fr-FR" b="1" dirty="0"/>
              <a:t>Widget</a:t>
            </a:r>
          </a:p>
        </p:txBody>
      </p:sp>
    </p:spTree>
    <p:extLst>
      <p:ext uri="{BB962C8B-B14F-4D97-AF65-F5344CB8AC3E}">
        <p14:creationId xmlns:p14="http://schemas.microsoft.com/office/powerpoint/2010/main" val="21471198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A65C618-CFB5-4D1B-828D-5FFB0BEDDDDC}"/>
              </a:ext>
            </a:extLst>
          </p:cNvPr>
          <p:cNvSpPr>
            <a:spLocks noGrp="1"/>
          </p:cNvSpPr>
          <p:nvPr>
            <p:ph type="title"/>
          </p:nvPr>
        </p:nvSpPr>
        <p:spPr/>
        <p:txBody>
          <a:bodyPr/>
          <a:lstStyle/>
          <a:p>
            <a:r>
              <a:rPr lang="fr-FR" dirty="0"/>
              <a:t>Mise à jour de l’interface – Data Bindings</a:t>
            </a:r>
          </a:p>
        </p:txBody>
      </p:sp>
      <p:sp>
        <p:nvSpPr>
          <p:cNvPr id="3" name="Espace réservé du contenu 2">
            <a:extLst>
              <a:ext uri="{FF2B5EF4-FFF2-40B4-BE49-F238E27FC236}">
                <a16:creationId xmlns:a16="http://schemas.microsoft.com/office/drawing/2014/main" id="{3FDFA67A-9D21-40DC-A5E7-58A3896D86D9}"/>
              </a:ext>
            </a:extLst>
          </p:cNvPr>
          <p:cNvSpPr>
            <a:spLocks noGrp="1"/>
          </p:cNvSpPr>
          <p:nvPr>
            <p:ph sz="half" idx="1"/>
          </p:nvPr>
        </p:nvSpPr>
        <p:spPr/>
        <p:txBody>
          <a:bodyPr/>
          <a:lstStyle/>
          <a:p>
            <a:pPr marL="0" indent="0">
              <a:buNone/>
            </a:pPr>
            <a:r>
              <a:rPr lang="fr-FR" dirty="0"/>
              <a:t>Pour faire le lien entre nos données et notre interface, on va utiliser des data bindings, c’est-à-dire des liens automatiques vers des données, qui permettent de mettre à jour automatiquement l’interface</a:t>
            </a:r>
          </a:p>
          <a:p>
            <a:r>
              <a:rPr lang="fr-FR" dirty="0"/>
              <a:t>On crée une nouvelle variable dans notre </a:t>
            </a:r>
            <a:r>
              <a:rPr lang="fr-FR" b="1" dirty="0"/>
              <a:t>Widget </a:t>
            </a:r>
            <a:r>
              <a:rPr lang="fr-FR" b="1" dirty="0" err="1"/>
              <a:t>Blueprint</a:t>
            </a:r>
            <a:r>
              <a:rPr lang="fr-FR" dirty="0"/>
              <a:t>, qui contient une référence vers le </a:t>
            </a:r>
            <a:r>
              <a:rPr lang="fr-FR" b="1" dirty="0"/>
              <a:t>Player Controller</a:t>
            </a:r>
            <a:r>
              <a:rPr lang="fr-FR" dirty="0"/>
              <a:t> qui le possède</a:t>
            </a:r>
            <a:endParaRPr lang="fr-FR" b="1" dirty="0"/>
          </a:p>
          <a:p>
            <a:r>
              <a:rPr lang="fr-FR" dirty="0"/>
              <a:t>Cette référence est récupérée depuis le </a:t>
            </a:r>
            <a:r>
              <a:rPr lang="fr-FR" b="1" dirty="0"/>
              <a:t>Widget </a:t>
            </a:r>
            <a:r>
              <a:rPr lang="fr-FR" b="1" dirty="0" err="1"/>
              <a:t>Blueprint</a:t>
            </a:r>
            <a:r>
              <a:rPr lang="fr-FR" dirty="0"/>
              <a:t>, avec la </a:t>
            </a:r>
            <a:r>
              <a:rPr lang="fr-FR" dirty="0" err="1"/>
              <a:t>node</a:t>
            </a:r>
            <a:r>
              <a:rPr lang="fr-FR" dirty="0"/>
              <a:t> </a:t>
            </a:r>
            <a:r>
              <a:rPr lang="fr-FR" b="1" dirty="0" err="1"/>
              <a:t>Get</a:t>
            </a:r>
            <a:r>
              <a:rPr lang="fr-FR" b="1" dirty="0"/>
              <a:t> </a:t>
            </a:r>
            <a:r>
              <a:rPr lang="fr-FR" b="1" dirty="0" err="1"/>
              <a:t>Owning</a:t>
            </a:r>
            <a:r>
              <a:rPr lang="fr-FR" b="1" dirty="0"/>
              <a:t> Player</a:t>
            </a:r>
            <a:r>
              <a:rPr lang="fr-FR" dirty="0"/>
              <a:t>, lors de la construction du </a:t>
            </a:r>
            <a:r>
              <a:rPr lang="fr-FR" b="1" dirty="0"/>
              <a:t>Widget </a:t>
            </a:r>
            <a:r>
              <a:rPr lang="fr-FR" b="1" dirty="0" err="1"/>
              <a:t>Blueprint</a:t>
            </a:r>
            <a:endParaRPr lang="fr-FR" b="1" dirty="0"/>
          </a:p>
        </p:txBody>
      </p:sp>
      <p:pic>
        <p:nvPicPr>
          <p:cNvPr id="8" name="Espace réservé du contenu 7">
            <a:extLst>
              <a:ext uri="{FF2B5EF4-FFF2-40B4-BE49-F238E27FC236}">
                <a16:creationId xmlns:a16="http://schemas.microsoft.com/office/drawing/2014/main" id="{043F4F3F-2843-485E-9D1B-D9ED6A9301E2}"/>
              </a:ext>
            </a:extLst>
          </p:cNvPr>
          <p:cNvPicPr>
            <a:picLocks noGrp="1" noChangeAspect="1"/>
          </p:cNvPicPr>
          <p:nvPr>
            <p:ph sz="half" idx="2"/>
          </p:nvPr>
        </p:nvPicPr>
        <p:blipFill>
          <a:blip r:embed="rId2"/>
          <a:stretch>
            <a:fillRect/>
          </a:stretch>
        </p:blipFill>
        <p:spPr>
          <a:xfrm>
            <a:off x="5821363" y="3368719"/>
            <a:ext cx="4995862" cy="1195299"/>
          </a:xfrm>
        </p:spPr>
      </p:pic>
    </p:spTree>
    <p:extLst>
      <p:ext uri="{BB962C8B-B14F-4D97-AF65-F5344CB8AC3E}">
        <p14:creationId xmlns:p14="http://schemas.microsoft.com/office/powerpoint/2010/main" val="427292712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1605CA0-3E78-44D9-9EC2-26620C2F29B2}"/>
              </a:ext>
            </a:extLst>
          </p:cNvPr>
          <p:cNvSpPr>
            <a:spLocks noGrp="1"/>
          </p:cNvSpPr>
          <p:nvPr>
            <p:ph type="title"/>
          </p:nvPr>
        </p:nvSpPr>
        <p:spPr/>
        <p:txBody>
          <a:bodyPr/>
          <a:lstStyle/>
          <a:p>
            <a:r>
              <a:rPr lang="fr-FR" dirty="0"/>
              <a:t>Mise à jour de l’interface – Data bindings</a:t>
            </a:r>
          </a:p>
        </p:txBody>
      </p:sp>
      <p:sp>
        <p:nvSpPr>
          <p:cNvPr id="3" name="Espace réservé du contenu 2">
            <a:extLst>
              <a:ext uri="{FF2B5EF4-FFF2-40B4-BE49-F238E27FC236}">
                <a16:creationId xmlns:a16="http://schemas.microsoft.com/office/drawing/2014/main" id="{E3AF96FA-8F29-489F-8717-D3AC0CFE0B3D}"/>
              </a:ext>
            </a:extLst>
          </p:cNvPr>
          <p:cNvSpPr>
            <a:spLocks noGrp="1"/>
          </p:cNvSpPr>
          <p:nvPr>
            <p:ph sz="half" idx="1"/>
          </p:nvPr>
        </p:nvSpPr>
        <p:spPr/>
        <p:txBody>
          <a:bodyPr/>
          <a:lstStyle/>
          <a:p>
            <a:r>
              <a:rPr lang="fr-FR" dirty="0"/>
              <a:t>Pour créer un binding, sélectionner un </a:t>
            </a:r>
            <a:r>
              <a:rPr lang="fr-FR" b="1" dirty="0"/>
              <a:t>Widget</a:t>
            </a:r>
            <a:r>
              <a:rPr lang="fr-FR" dirty="0"/>
              <a:t> et cliquer sur </a:t>
            </a:r>
            <a:r>
              <a:rPr lang="fr-FR" b="1" dirty="0" err="1"/>
              <a:t>Bind</a:t>
            </a:r>
            <a:r>
              <a:rPr lang="fr-FR" b="1" dirty="0"/>
              <a:t>/</a:t>
            </a:r>
            <a:r>
              <a:rPr lang="fr-FR" b="1" dirty="0" err="1"/>
              <a:t>Create</a:t>
            </a:r>
            <a:r>
              <a:rPr lang="fr-FR" b="1" dirty="0"/>
              <a:t> Binding </a:t>
            </a:r>
            <a:r>
              <a:rPr lang="fr-FR" dirty="0"/>
              <a:t>sur la propriété à affecter (pour un </a:t>
            </a:r>
            <a:r>
              <a:rPr lang="fr-FR" b="1" dirty="0" err="1"/>
              <a:t>Text</a:t>
            </a:r>
            <a:r>
              <a:rPr lang="fr-FR" dirty="0"/>
              <a:t> par exemple, c’est la propriété </a:t>
            </a:r>
            <a:r>
              <a:rPr lang="fr-FR" b="1" dirty="0"/>
              <a:t>Content/</a:t>
            </a:r>
            <a:r>
              <a:rPr lang="fr-FR" b="1" dirty="0" err="1"/>
              <a:t>Text</a:t>
            </a:r>
            <a:r>
              <a:rPr lang="fr-FR" dirty="0"/>
              <a:t>)</a:t>
            </a:r>
          </a:p>
          <a:p>
            <a:r>
              <a:rPr lang="fr-FR" dirty="0"/>
              <a:t>En utilisant la référence à notre </a:t>
            </a:r>
            <a:r>
              <a:rPr lang="fr-FR" b="1" dirty="0"/>
              <a:t>Controller</a:t>
            </a:r>
            <a:r>
              <a:rPr lang="fr-FR" dirty="0"/>
              <a:t>, on récupère alors les données que l’on peut formater comme on veut</a:t>
            </a:r>
          </a:p>
        </p:txBody>
      </p:sp>
      <p:pic>
        <p:nvPicPr>
          <p:cNvPr id="11266" name="Picture 2">
            <a:extLst>
              <a:ext uri="{FF2B5EF4-FFF2-40B4-BE49-F238E27FC236}">
                <a16:creationId xmlns:a16="http://schemas.microsoft.com/office/drawing/2014/main" id="{911A4813-17DF-435C-8E3F-5E83CD70B96A}"/>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5821363" y="2423185"/>
            <a:ext cx="4995862" cy="30863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085886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1775B5D-1D1B-4C92-BA1B-7D1A3C043242}"/>
              </a:ext>
            </a:extLst>
          </p:cNvPr>
          <p:cNvSpPr>
            <a:spLocks noGrp="1"/>
          </p:cNvSpPr>
          <p:nvPr>
            <p:ph type="title"/>
          </p:nvPr>
        </p:nvSpPr>
        <p:spPr/>
        <p:txBody>
          <a:bodyPr/>
          <a:lstStyle/>
          <a:p>
            <a:r>
              <a:rPr lang="fr-FR" dirty="0"/>
              <a:t>À vous !</a:t>
            </a:r>
          </a:p>
        </p:txBody>
      </p:sp>
      <p:sp>
        <p:nvSpPr>
          <p:cNvPr id="3" name="Espace réservé du contenu 2">
            <a:extLst>
              <a:ext uri="{FF2B5EF4-FFF2-40B4-BE49-F238E27FC236}">
                <a16:creationId xmlns:a16="http://schemas.microsoft.com/office/drawing/2014/main" id="{4F97DAD8-FC81-4B88-B4AE-DC3C1668694A}"/>
              </a:ext>
            </a:extLst>
          </p:cNvPr>
          <p:cNvSpPr>
            <a:spLocks noGrp="1"/>
          </p:cNvSpPr>
          <p:nvPr>
            <p:ph idx="1"/>
          </p:nvPr>
        </p:nvSpPr>
        <p:spPr/>
        <p:txBody>
          <a:bodyPr/>
          <a:lstStyle/>
          <a:p>
            <a:pPr marL="0" indent="0">
              <a:buNone/>
            </a:pPr>
            <a:r>
              <a:rPr lang="fr-FR" dirty="0"/>
              <a:t>Créez l’interface qui permet d’afficher les informations de la voiture</a:t>
            </a:r>
          </a:p>
          <a:p>
            <a:r>
              <a:rPr lang="fr-FR" dirty="0"/>
              <a:t>Utilisez les </a:t>
            </a:r>
            <a:r>
              <a:rPr lang="fr-FR" b="1" dirty="0"/>
              <a:t>Widgets</a:t>
            </a:r>
            <a:r>
              <a:rPr lang="fr-FR" dirty="0"/>
              <a:t> que vous voulez, tant que ça ait du sens</a:t>
            </a:r>
          </a:p>
          <a:p>
            <a:r>
              <a:rPr lang="fr-FR" dirty="0"/>
              <a:t>Ajoutez les bindings et n’oubliez pas de tester</a:t>
            </a:r>
          </a:p>
          <a:p>
            <a:r>
              <a:rPr lang="fr-FR" dirty="0"/>
              <a:t>Je vous donne un exemple ici, mais c’est vous l’artiste </a:t>
            </a:r>
            <a:r>
              <a:rPr lang="fr-FR" dirty="0">
                <a:sym typeface="Wingdings" panose="05000000000000000000" pitchFamily="2" charset="2"/>
              </a:rPr>
              <a:t></a:t>
            </a:r>
            <a:endParaRPr lang="fr-FR" dirty="0"/>
          </a:p>
          <a:p>
            <a:pPr lvl="1"/>
            <a:endParaRPr lang="fr-FR" dirty="0"/>
          </a:p>
          <a:p>
            <a:pPr marL="0" indent="0">
              <a:buNone/>
            </a:pPr>
            <a:r>
              <a:rPr lang="fr-FR" dirty="0"/>
              <a:t>Attention, petit piège : la vitesse renvoyée par </a:t>
            </a:r>
            <a:r>
              <a:rPr lang="fr-FR" b="1" dirty="0" err="1"/>
              <a:t>Vehicle</a:t>
            </a:r>
            <a:r>
              <a:rPr lang="fr-FR" b="1" dirty="0"/>
              <a:t> </a:t>
            </a:r>
            <a:r>
              <a:rPr lang="fr-FR" b="1" dirty="0" err="1"/>
              <a:t>Movement</a:t>
            </a:r>
            <a:r>
              <a:rPr lang="fr-FR" b="1" dirty="0"/>
              <a:t> Component </a:t>
            </a:r>
            <a:r>
              <a:rPr lang="fr-FR" dirty="0"/>
              <a:t>est en unité standard de UE5, soit en cm/s, donc n’oubliez pas de convertir 😉 </a:t>
            </a:r>
          </a:p>
        </p:txBody>
      </p:sp>
      <p:pic>
        <p:nvPicPr>
          <p:cNvPr id="5" name="Image 4">
            <a:extLst>
              <a:ext uri="{FF2B5EF4-FFF2-40B4-BE49-F238E27FC236}">
                <a16:creationId xmlns:a16="http://schemas.microsoft.com/office/drawing/2014/main" id="{05A67761-31DB-4F8E-928B-DD051D6B6267}"/>
              </a:ext>
            </a:extLst>
          </p:cNvPr>
          <p:cNvPicPr>
            <a:picLocks noChangeAspect="1"/>
          </p:cNvPicPr>
          <p:nvPr/>
        </p:nvPicPr>
        <p:blipFill>
          <a:blip r:embed="rId2"/>
          <a:stretch>
            <a:fillRect/>
          </a:stretch>
        </p:blipFill>
        <p:spPr>
          <a:xfrm>
            <a:off x="7718985" y="2142067"/>
            <a:ext cx="3639730" cy="2219348"/>
          </a:xfrm>
          <a:prstGeom prst="rect">
            <a:avLst/>
          </a:prstGeom>
        </p:spPr>
      </p:pic>
    </p:spTree>
    <p:extLst>
      <p:ext uri="{BB962C8B-B14F-4D97-AF65-F5344CB8AC3E}">
        <p14:creationId xmlns:p14="http://schemas.microsoft.com/office/powerpoint/2010/main" val="363921699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8C9E5A1-C056-487B-B876-8F3617D9F18F}"/>
              </a:ext>
            </a:extLst>
          </p:cNvPr>
          <p:cNvSpPr>
            <a:spLocks noGrp="1"/>
          </p:cNvSpPr>
          <p:nvPr>
            <p:ph type="title"/>
          </p:nvPr>
        </p:nvSpPr>
        <p:spPr/>
        <p:txBody>
          <a:bodyPr/>
          <a:lstStyle/>
          <a:p>
            <a:r>
              <a:rPr lang="fr-FR" dirty="0"/>
              <a:t>Finissons sur une pointe d’intelligence</a:t>
            </a:r>
          </a:p>
        </p:txBody>
      </p:sp>
      <p:sp>
        <p:nvSpPr>
          <p:cNvPr id="3" name="Espace réservé du contenu 2">
            <a:extLst>
              <a:ext uri="{FF2B5EF4-FFF2-40B4-BE49-F238E27FC236}">
                <a16:creationId xmlns:a16="http://schemas.microsoft.com/office/drawing/2014/main" id="{B4CAC0CF-49EB-476C-B685-273550A49562}"/>
              </a:ext>
            </a:extLst>
          </p:cNvPr>
          <p:cNvSpPr>
            <a:spLocks noGrp="1"/>
          </p:cNvSpPr>
          <p:nvPr>
            <p:ph idx="1"/>
          </p:nvPr>
        </p:nvSpPr>
        <p:spPr/>
        <p:txBody>
          <a:bodyPr/>
          <a:lstStyle/>
          <a:p>
            <a:pPr marL="0" indent="0">
              <a:buNone/>
            </a:pPr>
            <a:r>
              <a:rPr lang="fr-FR" dirty="0"/>
              <a:t>On a maintenant tout ce qu’il faut pour jouer seul, mais plus on est de fous, plus on rit !</a:t>
            </a:r>
          </a:p>
          <a:p>
            <a:pPr marL="0" indent="0">
              <a:buNone/>
            </a:pPr>
            <a:r>
              <a:rPr lang="fr-FR" dirty="0"/>
              <a:t>Abordons maintenant la magie de l’IA (</a:t>
            </a:r>
            <a:r>
              <a:rPr lang="fr-FR" dirty="0" err="1"/>
              <a:t>a.k.a</a:t>
            </a:r>
            <a:r>
              <a:rPr lang="fr-FR" dirty="0"/>
              <a:t>. « Gros If-</a:t>
            </a:r>
            <a:r>
              <a:rPr lang="fr-FR" dirty="0" err="1"/>
              <a:t>Else</a:t>
            </a:r>
            <a:r>
              <a:rPr lang="fr-FR" dirty="0"/>
              <a:t> ») pour permettre à notre ordi de piloter la voiture et de nous mettre la misère (ou pas)</a:t>
            </a:r>
          </a:p>
          <a:p>
            <a:pPr marL="0" indent="0">
              <a:buNone/>
            </a:pPr>
            <a:r>
              <a:rPr lang="fr-FR" dirty="0"/>
              <a:t>On va rester sur quelque chose de simple (juste un petit script qui dirige la voiture vers le checkpoint suivant) mais UE5 propose aussi des arbres de comportement ou des </a:t>
            </a:r>
            <a:r>
              <a:rPr lang="fr-FR" dirty="0" err="1"/>
              <a:t>queries</a:t>
            </a:r>
            <a:r>
              <a:rPr lang="fr-FR" dirty="0"/>
              <a:t> d’environnement pour des IA bien plus intelligentes</a:t>
            </a:r>
          </a:p>
          <a:p>
            <a:pPr marL="0" indent="0">
              <a:buNone/>
            </a:pPr>
            <a:endParaRPr lang="fr-FR" dirty="0"/>
          </a:p>
          <a:p>
            <a:pPr marL="0" indent="0">
              <a:buNone/>
            </a:pPr>
            <a:r>
              <a:rPr lang="fr-FR" dirty="0"/>
              <a:t>Comme toujours, de quoi a-t-on besoin ?</a:t>
            </a:r>
          </a:p>
          <a:p>
            <a:r>
              <a:rPr lang="fr-FR" dirty="0"/>
              <a:t>Juste un </a:t>
            </a:r>
            <a:r>
              <a:rPr lang="fr-FR" b="1" dirty="0"/>
              <a:t>AI Controller </a:t>
            </a:r>
            <a:r>
              <a:rPr lang="fr-FR" dirty="0"/>
              <a:t>(et une copie de notre </a:t>
            </a:r>
            <a:r>
              <a:rPr lang="fr-FR" b="1" dirty="0" err="1"/>
              <a:t>Pawn</a:t>
            </a:r>
            <a:r>
              <a:rPr lang="fr-FR" dirty="0"/>
              <a:t>)</a:t>
            </a:r>
          </a:p>
        </p:txBody>
      </p:sp>
    </p:spTree>
    <p:extLst>
      <p:ext uri="{BB962C8B-B14F-4D97-AF65-F5344CB8AC3E}">
        <p14:creationId xmlns:p14="http://schemas.microsoft.com/office/powerpoint/2010/main" val="112351599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DA79C54-325C-451B-A4DB-2FAA4865F22E}"/>
              </a:ext>
            </a:extLst>
          </p:cNvPr>
          <p:cNvSpPr>
            <a:spLocks noGrp="1"/>
          </p:cNvSpPr>
          <p:nvPr>
            <p:ph type="title"/>
          </p:nvPr>
        </p:nvSpPr>
        <p:spPr/>
        <p:txBody>
          <a:bodyPr/>
          <a:lstStyle/>
          <a:p>
            <a:r>
              <a:rPr lang="fr-FR" dirty="0"/>
              <a:t>Copie du </a:t>
            </a:r>
            <a:r>
              <a:rPr lang="fr-FR" dirty="0" err="1"/>
              <a:t>Pawn</a:t>
            </a:r>
            <a:r>
              <a:rPr lang="fr-FR" dirty="0"/>
              <a:t> et création du AI Controller</a:t>
            </a:r>
          </a:p>
        </p:txBody>
      </p:sp>
      <p:sp>
        <p:nvSpPr>
          <p:cNvPr id="3" name="Espace réservé du contenu 2">
            <a:extLst>
              <a:ext uri="{FF2B5EF4-FFF2-40B4-BE49-F238E27FC236}">
                <a16:creationId xmlns:a16="http://schemas.microsoft.com/office/drawing/2014/main" id="{5619D0B2-B8FE-4E40-87AB-AE32004F6940}"/>
              </a:ext>
            </a:extLst>
          </p:cNvPr>
          <p:cNvSpPr>
            <a:spLocks noGrp="1"/>
          </p:cNvSpPr>
          <p:nvPr>
            <p:ph idx="1"/>
          </p:nvPr>
        </p:nvSpPr>
        <p:spPr/>
        <p:txBody>
          <a:bodyPr>
            <a:normAutofit fontScale="92500" lnSpcReduction="10000"/>
          </a:bodyPr>
          <a:lstStyle/>
          <a:p>
            <a:r>
              <a:rPr lang="fr-FR" dirty="0"/>
              <a:t>Copier le </a:t>
            </a:r>
            <a:r>
              <a:rPr lang="fr-FR" b="1" dirty="0" err="1"/>
              <a:t>Pawn</a:t>
            </a:r>
            <a:r>
              <a:rPr lang="fr-FR" dirty="0"/>
              <a:t> de notre voiture</a:t>
            </a:r>
          </a:p>
          <a:p>
            <a:r>
              <a:rPr lang="fr-FR" dirty="0"/>
              <a:t>Dans l’</a:t>
            </a:r>
            <a:r>
              <a:rPr lang="fr-FR" b="1" dirty="0"/>
              <a:t>Event graph</a:t>
            </a:r>
            <a:r>
              <a:rPr lang="fr-FR" dirty="0"/>
              <a:t>, ne garder que la notification de checkpoint atteint et les contrôles de la voiture</a:t>
            </a:r>
          </a:p>
          <a:p>
            <a:endParaRPr lang="fr-FR" dirty="0"/>
          </a:p>
          <a:p>
            <a:pPr marL="0" indent="0">
              <a:buNone/>
            </a:pPr>
            <a:r>
              <a:rPr lang="fr-FR" dirty="0"/>
              <a:t>Créer un </a:t>
            </a:r>
            <a:r>
              <a:rPr lang="fr-FR" b="1" dirty="0"/>
              <a:t>AI Controller </a:t>
            </a:r>
            <a:r>
              <a:rPr lang="fr-FR" dirty="0"/>
              <a:t>dans lequel on va copier la gestion des checkpoints que l’on a faite dans le </a:t>
            </a:r>
            <a:r>
              <a:rPr lang="fr-FR" b="1" dirty="0"/>
              <a:t>Player Controller</a:t>
            </a:r>
          </a:p>
          <a:p>
            <a:r>
              <a:rPr lang="fr-FR" dirty="0"/>
              <a:t>Vous pouvez faire un gros copier-coller en sélectionnant les </a:t>
            </a:r>
            <a:r>
              <a:rPr lang="fr-FR" dirty="0" err="1"/>
              <a:t>nodes</a:t>
            </a:r>
            <a:r>
              <a:rPr lang="fr-FR" dirty="0"/>
              <a:t>, dans ce cas, recréez les variables en faisant </a:t>
            </a:r>
            <a:r>
              <a:rPr lang="fr-FR" b="1" dirty="0"/>
              <a:t>Clic droit/</a:t>
            </a:r>
            <a:r>
              <a:rPr lang="fr-FR" b="1" dirty="0" err="1"/>
              <a:t>Create</a:t>
            </a:r>
            <a:r>
              <a:rPr lang="fr-FR" b="1" dirty="0"/>
              <a:t> variable ****</a:t>
            </a:r>
          </a:p>
          <a:p>
            <a:endParaRPr lang="fr-FR" dirty="0"/>
          </a:p>
          <a:p>
            <a:pPr marL="0" indent="0">
              <a:buNone/>
            </a:pPr>
            <a:r>
              <a:rPr lang="fr-FR" dirty="0"/>
              <a:t>Bien remplacer les </a:t>
            </a:r>
            <a:r>
              <a:rPr lang="fr-FR" b="1" dirty="0"/>
              <a:t>Events</a:t>
            </a:r>
            <a:r>
              <a:rPr lang="fr-FR" dirty="0"/>
              <a:t> du </a:t>
            </a:r>
            <a:r>
              <a:rPr lang="fr-FR" b="1" dirty="0"/>
              <a:t>Player Controller </a:t>
            </a:r>
            <a:r>
              <a:rPr lang="fr-FR" dirty="0"/>
              <a:t>par ceux de l’</a:t>
            </a:r>
            <a:r>
              <a:rPr lang="fr-FR" b="1" dirty="0"/>
              <a:t>AI Controller </a:t>
            </a:r>
            <a:r>
              <a:rPr lang="fr-FR" dirty="0"/>
              <a:t>dans le </a:t>
            </a:r>
            <a:r>
              <a:rPr lang="fr-FR" b="1" dirty="0" err="1"/>
              <a:t>Pawn</a:t>
            </a:r>
            <a:endParaRPr lang="fr-FR" b="1" dirty="0"/>
          </a:p>
          <a:p>
            <a:pPr marL="0" indent="0">
              <a:buNone/>
            </a:pPr>
            <a:r>
              <a:rPr lang="fr-FR" dirty="0"/>
              <a:t>Enfin, dans les </a:t>
            </a:r>
            <a:r>
              <a:rPr lang="fr-FR" b="1" dirty="0"/>
              <a:t>Détails </a:t>
            </a:r>
            <a:r>
              <a:rPr lang="fr-FR" dirty="0"/>
              <a:t>du</a:t>
            </a:r>
            <a:r>
              <a:rPr lang="fr-FR" b="1" dirty="0"/>
              <a:t> </a:t>
            </a:r>
            <a:r>
              <a:rPr lang="fr-FR" b="1" dirty="0" err="1"/>
              <a:t>Pawn</a:t>
            </a:r>
            <a:r>
              <a:rPr lang="fr-FR" dirty="0"/>
              <a:t>, mettre l’</a:t>
            </a:r>
            <a:r>
              <a:rPr lang="fr-FR" b="1" dirty="0"/>
              <a:t>AI Controller </a:t>
            </a:r>
            <a:r>
              <a:rPr lang="fr-FR" dirty="0"/>
              <a:t>dans</a:t>
            </a:r>
            <a:r>
              <a:rPr lang="fr-FR" b="1" dirty="0"/>
              <a:t> </a:t>
            </a:r>
            <a:r>
              <a:rPr lang="fr-FR" b="1" dirty="0" err="1"/>
              <a:t>Pawn</a:t>
            </a:r>
            <a:r>
              <a:rPr lang="fr-FR" b="1" dirty="0"/>
              <a:t>/AI Controller Class </a:t>
            </a:r>
            <a:r>
              <a:rPr lang="fr-FR" dirty="0"/>
              <a:t>et s’assurer que </a:t>
            </a:r>
            <a:r>
              <a:rPr lang="fr-FR" b="1" dirty="0"/>
              <a:t>Auto </a:t>
            </a:r>
            <a:r>
              <a:rPr lang="fr-FR" b="1" dirty="0" err="1"/>
              <a:t>Possess</a:t>
            </a:r>
            <a:r>
              <a:rPr lang="fr-FR" b="1" dirty="0"/>
              <a:t> Player </a:t>
            </a:r>
            <a:r>
              <a:rPr lang="fr-FR" dirty="0"/>
              <a:t>est sur </a:t>
            </a:r>
            <a:r>
              <a:rPr lang="fr-FR" b="1" dirty="0" err="1"/>
              <a:t>Disabled</a:t>
            </a:r>
            <a:r>
              <a:rPr lang="fr-FR" b="1" dirty="0"/>
              <a:t> </a:t>
            </a:r>
            <a:r>
              <a:rPr lang="fr-FR" dirty="0"/>
              <a:t>et</a:t>
            </a:r>
            <a:r>
              <a:rPr lang="fr-FR" b="1" dirty="0"/>
              <a:t> Auto </a:t>
            </a:r>
            <a:r>
              <a:rPr lang="fr-FR" b="1" dirty="0" err="1"/>
              <a:t>Possess</a:t>
            </a:r>
            <a:r>
              <a:rPr lang="fr-FR" b="1" dirty="0"/>
              <a:t> AI </a:t>
            </a:r>
            <a:r>
              <a:rPr lang="fr-FR" dirty="0"/>
              <a:t>sur</a:t>
            </a:r>
            <a:r>
              <a:rPr lang="fr-FR" b="1" dirty="0"/>
              <a:t> </a:t>
            </a:r>
            <a:r>
              <a:rPr lang="fr-FR" b="1" dirty="0" err="1"/>
              <a:t>Placed</a:t>
            </a:r>
            <a:r>
              <a:rPr lang="fr-FR" b="1" dirty="0"/>
              <a:t> in World or </a:t>
            </a:r>
            <a:r>
              <a:rPr lang="fr-FR" b="1" dirty="0" err="1"/>
              <a:t>Spawned</a:t>
            </a:r>
            <a:endParaRPr lang="fr-FR" b="1" dirty="0"/>
          </a:p>
        </p:txBody>
      </p:sp>
    </p:spTree>
    <p:extLst>
      <p:ext uri="{BB962C8B-B14F-4D97-AF65-F5344CB8AC3E}">
        <p14:creationId xmlns:p14="http://schemas.microsoft.com/office/powerpoint/2010/main" val="315130020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D358E68-50DA-4441-97E4-6C65F0937BD6}"/>
              </a:ext>
            </a:extLst>
          </p:cNvPr>
          <p:cNvSpPr>
            <a:spLocks noGrp="1"/>
          </p:cNvSpPr>
          <p:nvPr>
            <p:ph type="title"/>
          </p:nvPr>
        </p:nvSpPr>
        <p:spPr/>
        <p:txBody>
          <a:bodyPr/>
          <a:lstStyle/>
          <a:p>
            <a:r>
              <a:rPr lang="fr-FR" dirty="0"/>
              <a:t>Notifications des checkpoints pour l’IA</a:t>
            </a:r>
          </a:p>
        </p:txBody>
      </p:sp>
      <p:sp>
        <p:nvSpPr>
          <p:cNvPr id="3" name="Espace réservé du contenu 2">
            <a:extLst>
              <a:ext uri="{FF2B5EF4-FFF2-40B4-BE49-F238E27FC236}">
                <a16:creationId xmlns:a16="http://schemas.microsoft.com/office/drawing/2014/main" id="{77081F25-F1BE-4A84-A10C-38BC261B10B6}"/>
              </a:ext>
            </a:extLst>
          </p:cNvPr>
          <p:cNvSpPr>
            <a:spLocks noGrp="1"/>
          </p:cNvSpPr>
          <p:nvPr>
            <p:ph idx="1"/>
          </p:nvPr>
        </p:nvSpPr>
        <p:spPr/>
        <p:txBody>
          <a:bodyPr>
            <a:normAutofit fontScale="92500" lnSpcReduction="10000"/>
          </a:bodyPr>
          <a:lstStyle/>
          <a:p>
            <a:r>
              <a:rPr lang="fr-FR" dirty="0"/>
              <a:t>Dans le Checkpoint</a:t>
            </a:r>
          </a:p>
          <a:p>
            <a:pPr lvl="1"/>
            <a:r>
              <a:rPr lang="fr-FR" dirty="0"/>
              <a:t>Pour rappel, on récupère l’</a:t>
            </a:r>
            <a:r>
              <a:rPr lang="fr-FR" b="1" dirty="0"/>
              <a:t>Actor</a:t>
            </a:r>
            <a:r>
              <a:rPr lang="fr-FR" dirty="0"/>
              <a:t> qui a traversé le checkpoint pour lui envoyer le suivant</a:t>
            </a:r>
          </a:p>
          <a:p>
            <a:pPr lvl="1"/>
            <a:r>
              <a:rPr lang="fr-FR" dirty="0"/>
              <a:t>Cet </a:t>
            </a:r>
            <a:r>
              <a:rPr lang="fr-FR" b="1" dirty="0"/>
              <a:t>Actor</a:t>
            </a:r>
            <a:r>
              <a:rPr lang="fr-FR" dirty="0"/>
              <a:t> est </a:t>
            </a:r>
            <a:r>
              <a:rPr lang="fr-FR" dirty="0" err="1"/>
              <a:t>casté</a:t>
            </a:r>
            <a:r>
              <a:rPr lang="fr-FR" dirty="0"/>
              <a:t> en notre voiture mais ce </a:t>
            </a:r>
            <a:r>
              <a:rPr lang="fr-FR" dirty="0" err="1"/>
              <a:t>cast</a:t>
            </a:r>
            <a:r>
              <a:rPr lang="fr-FR" dirty="0"/>
              <a:t> échoue pour la version IA</a:t>
            </a:r>
          </a:p>
          <a:p>
            <a:pPr lvl="1"/>
            <a:r>
              <a:rPr lang="fr-FR" dirty="0"/>
              <a:t>Pour résoudre ce problème, repartir de la sortie </a:t>
            </a:r>
            <a:r>
              <a:rPr lang="fr-FR" b="1" dirty="0"/>
              <a:t>Cast </a:t>
            </a:r>
            <a:r>
              <a:rPr lang="fr-FR" b="1" dirty="0" err="1"/>
              <a:t>Failed</a:t>
            </a:r>
            <a:r>
              <a:rPr lang="fr-FR" b="1" dirty="0"/>
              <a:t> </a:t>
            </a:r>
            <a:r>
              <a:rPr lang="fr-FR" dirty="0"/>
              <a:t>de la </a:t>
            </a:r>
            <a:r>
              <a:rPr lang="fr-FR" dirty="0" err="1"/>
              <a:t>node</a:t>
            </a:r>
            <a:r>
              <a:rPr lang="fr-FR" dirty="0"/>
              <a:t>, </a:t>
            </a:r>
            <a:r>
              <a:rPr lang="fr-FR" dirty="0" err="1"/>
              <a:t>caster</a:t>
            </a:r>
            <a:r>
              <a:rPr lang="fr-FR" dirty="0"/>
              <a:t> vers la version IA de la voiture et envoyer la notification avec la </a:t>
            </a:r>
            <a:r>
              <a:rPr lang="fr-FR" dirty="0" err="1"/>
              <a:t>node</a:t>
            </a:r>
            <a:r>
              <a:rPr lang="fr-FR" dirty="0"/>
              <a:t> </a:t>
            </a:r>
            <a:r>
              <a:rPr lang="fr-FR" b="1" dirty="0" err="1"/>
              <a:t>Notify</a:t>
            </a:r>
            <a:r>
              <a:rPr lang="fr-FR" b="1" dirty="0"/>
              <a:t> Checkpoint </a:t>
            </a:r>
            <a:r>
              <a:rPr lang="fr-FR" b="1" dirty="0" err="1"/>
              <a:t>Reached</a:t>
            </a:r>
            <a:endParaRPr lang="fr-FR" b="1" dirty="0"/>
          </a:p>
          <a:p>
            <a:r>
              <a:rPr lang="fr-FR" dirty="0"/>
              <a:t>Dans le </a:t>
            </a:r>
            <a:r>
              <a:rPr lang="fr-FR" b="1" dirty="0" err="1"/>
              <a:t>Level</a:t>
            </a:r>
            <a:r>
              <a:rPr lang="fr-FR" b="1" dirty="0"/>
              <a:t> </a:t>
            </a:r>
            <a:r>
              <a:rPr lang="fr-FR" b="1" dirty="0" err="1"/>
              <a:t>Blueprint</a:t>
            </a:r>
            <a:endParaRPr lang="fr-FR" b="1" dirty="0"/>
          </a:p>
          <a:p>
            <a:pPr lvl="1"/>
            <a:r>
              <a:rPr lang="fr-FR" dirty="0"/>
              <a:t>On récupère le ou les </a:t>
            </a:r>
            <a:r>
              <a:rPr lang="fr-FR" b="1" dirty="0"/>
              <a:t>Player </a:t>
            </a:r>
            <a:r>
              <a:rPr lang="fr-FR" b="1" dirty="0" err="1"/>
              <a:t>Controllers</a:t>
            </a:r>
            <a:r>
              <a:rPr lang="fr-FR" b="1" dirty="0"/>
              <a:t> </a:t>
            </a:r>
            <a:r>
              <a:rPr lang="fr-FR" dirty="0"/>
              <a:t>dans le jeu mais on doit gérer aussi l’</a:t>
            </a:r>
            <a:r>
              <a:rPr lang="fr-FR" b="1" dirty="0"/>
              <a:t>AI Controller</a:t>
            </a:r>
          </a:p>
          <a:p>
            <a:pPr lvl="1"/>
            <a:r>
              <a:rPr lang="fr-FR" dirty="0"/>
              <a:t>Pour le récupérer, on place d’abord notre voiture IA dans le </a:t>
            </a:r>
            <a:r>
              <a:rPr lang="fr-FR" b="1" dirty="0" err="1"/>
              <a:t>Level</a:t>
            </a:r>
            <a:r>
              <a:rPr lang="fr-FR" dirty="0"/>
              <a:t>, puis en la gardant sélectionnée, on en ajoute une référence dans le </a:t>
            </a:r>
            <a:r>
              <a:rPr lang="fr-FR" b="1" dirty="0" err="1"/>
              <a:t>Blueprint</a:t>
            </a:r>
            <a:r>
              <a:rPr lang="fr-FR" dirty="0"/>
              <a:t>, qui nous permet de récupérer le </a:t>
            </a:r>
            <a:r>
              <a:rPr lang="fr-FR" b="1" dirty="0"/>
              <a:t>Controller</a:t>
            </a:r>
            <a:r>
              <a:rPr lang="fr-FR" dirty="0"/>
              <a:t> associé</a:t>
            </a:r>
          </a:p>
          <a:p>
            <a:pPr lvl="1"/>
            <a:r>
              <a:rPr lang="fr-FR" dirty="0"/>
              <a:t>On peut sinon, pour gérer plusieurs IA, utiliser la </a:t>
            </a:r>
            <a:r>
              <a:rPr lang="fr-FR" dirty="0" err="1"/>
              <a:t>node</a:t>
            </a:r>
            <a:r>
              <a:rPr lang="fr-FR" dirty="0"/>
              <a:t> </a:t>
            </a:r>
            <a:r>
              <a:rPr lang="fr-FR" b="1" dirty="0" err="1"/>
              <a:t>Get</a:t>
            </a:r>
            <a:r>
              <a:rPr lang="fr-FR" b="1" dirty="0"/>
              <a:t> All Actors of Class</a:t>
            </a:r>
            <a:r>
              <a:rPr lang="fr-FR" dirty="0"/>
              <a:t>, qui nous renvoie toutes les voitures IA dans un tableau sur lequel on peut itérer</a:t>
            </a:r>
          </a:p>
          <a:p>
            <a:pPr lvl="1"/>
            <a:r>
              <a:rPr lang="fr-FR" dirty="0"/>
              <a:t>Comme pour le </a:t>
            </a:r>
            <a:r>
              <a:rPr lang="fr-FR" b="1" dirty="0"/>
              <a:t>Player Controller</a:t>
            </a:r>
            <a:r>
              <a:rPr lang="fr-FR" dirty="0"/>
              <a:t>, on caste et on envoie la notification avec la </a:t>
            </a:r>
            <a:r>
              <a:rPr lang="fr-FR" dirty="0" err="1"/>
              <a:t>node</a:t>
            </a:r>
            <a:r>
              <a:rPr lang="fr-FR" dirty="0"/>
              <a:t> </a:t>
            </a:r>
            <a:r>
              <a:rPr lang="fr-FR" b="1" dirty="0" err="1"/>
              <a:t>Notify</a:t>
            </a:r>
            <a:r>
              <a:rPr lang="fr-FR" b="1" dirty="0"/>
              <a:t> First Checkpoint</a:t>
            </a:r>
          </a:p>
        </p:txBody>
      </p:sp>
    </p:spTree>
    <p:extLst>
      <p:ext uri="{BB962C8B-B14F-4D97-AF65-F5344CB8AC3E}">
        <p14:creationId xmlns:p14="http://schemas.microsoft.com/office/powerpoint/2010/main" val="38967541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0E92BDC-6B21-4EDB-879C-AA676F043704}"/>
              </a:ext>
            </a:extLst>
          </p:cNvPr>
          <p:cNvSpPr>
            <a:spLocks noGrp="1"/>
          </p:cNvSpPr>
          <p:nvPr>
            <p:ph type="title"/>
          </p:nvPr>
        </p:nvSpPr>
        <p:spPr/>
        <p:txBody>
          <a:bodyPr/>
          <a:lstStyle/>
          <a:p>
            <a:r>
              <a:rPr lang="fr-FR" dirty="0"/>
              <a:t>Pour aller plus loin – Les interfaces</a:t>
            </a:r>
          </a:p>
        </p:txBody>
      </p:sp>
      <p:sp>
        <p:nvSpPr>
          <p:cNvPr id="3" name="Espace réservé du contenu 2">
            <a:extLst>
              <a:ext uri="{FF2B5EF4-FFF2-40B4-BE49-F238E27FC236}">
                <a16:creationId xmlns:a16="http://schemas.microsoft.com/office/drawing/2014/main" id="{7A173DCD-51C0-4894-AD2B-FCEAF8466208}"/>
              </a:ext>
            </a:extLst>
          </p:cNvPr>
          <p:cNvSpPr>
            <a:spLocks noGrp="1"/>
          </p:cNvSpPr>
          <p:nvPr>
            <p:ph idx="1"/>
          </p:nvPr>
        </p:nvSpPr>
        <p:spPr/>
        <p:txBody>
          <a:bodyPr/>
          <a:lstStyle/>
          <a:p>
            <a:pPr marL="0" indent="0">
              <a:buNone/>
            </a:pPr>
            <a:r>
              <a:rPr lang="fr-FR" dirty="0"/>
              <a:t>En programmation orientée objet, il arrive que certains objets aient un comportement très proche, à quelques variations près, mais qui mène au même résultat</a:t>
            </a:r>
          </a:p>
          <a:p>
            <a:r>
              <a:rPr lang="fr-FR" dirty="0"/>
              <a:t>On retrouve ici ce que l’on peut appeler un « contrat de code », ce qui signifie que des objets différents exposent les mêmes fonctions, d’où l’idée de contrat</a:t>
            </a:r>
          </a:p>
          <a:p>
            <a:r>
              <a:rPr lang="fr-FR" dirty="0"/>
              <a:t>On appelle ce contrat une interface, et il s’agit d’un ensemble de définitions de fonctions (pas de code, juste le prototype (nom, arguments et données de retour))</a:t>
            </a:r>
          </a:p>
          <a:p>
            <a:r>
              <a:rPr lang="fr-FR" dirty="0"/>
              <a:t>Pour qu’un objet « implémente » (utilise) une interface, il doit </a:t>
            </a:r>
            <a:r>
              <a:rPr lang="fr-FR" b="1" dirty="0"/>
              <a:t>impérativement</a:t>
            </a:r>
            <a:r>
              <a:rPr lang="fr-FR" dirty="0"/>
              <a:t> implémenter </a:t>
            </a:r>
            <a:r>
              <a:rPr lang="fr-FR" b="1" dirty="0"/>
              <a:t>toutes</a:t>
            </a:r>
            <a:r>
              <a:rPr lang="fr-FR" dirty="0"/>
              <a:t> les fonctions qui y sont définies</a:t>
            </a:r>
          </a:p>
          <a:p>
            <a:r>
              <a:rPr lang="fr-FR" dirty="0"/>
              <a:t>Elles peuvent être utilisées pour agréger différents objets et pouvoir appeler une fonctions qui leur est commune facilement</a:t>
            </a:r>
          </a:p>
        </p:txBody>
      </p:sp>
    </p:spTree>
    <p:extLst>
      <p:ext uri="{BB962C8B-B14F-4D97-AF65-F5344CB8AC3E}">
        <p14:creationId xmlns:p14="http://schemas.microsoft.com/office/powerpoint/2010/main" val="34011489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91DCE25-2F9B-4EE5-BCA6-584103E18FB4}"/>
              </a:ext>
            </a:extLst>
          </p:cNvPr>
          <p:cNvSpPr>
            <a:spLocks noGrp="1"/>
          </p:cNvSpPr>
          <p:nvPr>
            <p:ph type="title"/>
          </p:nvPr>
        </p:nvSpPr>
        <p:spPr/>
        <p:txBody>
          <a:bodyPr/>
          <a:lstStyle/>
          <a:p>
            <a:r>
              <a:rPr lang="fr-FR" dirty="0"/>
              <a:t>Langages utilisés</a:t>
            </a:r>
          </a:p>
        </p:txBody>
      </p:sp>
      <p:sp>
        <p:nvSpPr>
          <p:cNvPr id="3" name="Espace réservé du contenu 2">
            <a:extLst>
              <a:ext uri="{FF2B5EF4-FFF2-40B4-BE49-F238E27FC236}">
                <a16:creationId xmlns:a16="http://schemas.microsoft.com/office/drawing/2014/main" id="{BEAEF50E-DA88-4EAA-A542-D7CF5741293B}"/>
              </a:ext>
            </a:extLst>
          </p:cNvPr>
          <p:cNvSpPr>
            <a:spLocks noGrp="1"/>
          </p:cNvSpPr>
          <p:nvPr>
            <p:ph idx="1"/>
          </p:nvPr>
        </p:nvSpPr>
        <p:spPr/>
        <p:txBody>
          <a:bodyPr/>
          <a:lstStyle/>
          <a:p>
            <a:r>
              <a:rPr lang="fr-FR" dirty="0"/>
              <a:t>Langage visuel intégré : </a:t>
            </a:r>
            <a:r>
              <a:rPr lang="fr-FR" dirty="0" err="1"/>
              <a:t>Blueprint</a:t>
            </a:r>
            <a:endParaRPr lang="fr-FR" dirty="0"/>
          </a:p>
          <a:p>
            <a:r>
              <a:rPr lang="fr-FR" dirty="0"/>
              <a:t>Langages « normaux »</a:t>
            </a:r>
          </a:p>
          <a:p>
            <a:pPr lvl="1"/>
            <a:r>
              <a:rPr lang="fr-FR" dirty="0"/>
              <a:t>C++ : le standard du moteur</a:t>
            </a:r>
          </a:p>
          <a:p>
            <a:pPr lvl="1"/>
            <a:r>
              <a:rPr lang="fr-FR" dirty="0"/>
              <a:t>Python : expérimental</a:t>
            </a:r>
          </a:p>
          <a:p>
            <a:pPr lvl="1"/>
            <a:endParaRPr lang="fr-FR" dirty="0"/>
          </a:p>
          <a:p>
            <a:r>
              <a:rPr lang="fr-FR" dirty="0" err="1"/>
              <a:t>Blueprints</a:t>
            </a:r>
            <a:r>
              <a:rPr lang="fr-FR" dirty="0"/>
              <a:t> et C++ peuvent fonctionner en tandem</a:t>
            </a:r>
          </a:p>
          <a:p>
            <a:pPr marL="0" indent="0">
              <a:buNone/>
            </a:pPr>
            <a:endParaRPr lang="fr-FR" dirty="0"/>
          </a:p>
          <a:p>
            <a:pPr marL="0" indent="0">
              <a:buNone/>
            </a:pPr>
            <a:r>
              <a:rPr lang="fr-FR" dirty="0"/>
              <a:t>Si vous voulez coder en C++, il faut </a:t>
            </a:r>
            <a:r>
              <a:rPr lang="fr-FR" b="1" dirty="0"/>
              <a:t>aussi installer VS2022</a:t>
            </a:r>
            <a:r>
              <a:rPr lang="fr-FR" dirty="0"/>
              <a:t> ou un autre IDE pris en charge par UE5</a:t>
            </a:r>
            <a:endParaRPr lang="fr-FR" b="1" dirty="0"/>
          </a:p>
        </p:txBody>
      </p:sp>
    </p:spTree>
    <p:extLst>
      <p:ext uri="{BB962C8B-B14F-4D97-AF65-F5344CB8AC3E}">
        <p14:creationId xmlns:p14="http://schemas.microsoft.com/office/powerpoint/2010/main" val="98285646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6CB0BB2-ADE8-4B2B-86CC-DACFBA8EEA49}"/>
              </a:ext>
            </a:extLst>
          </p:cNvPr>
          <p:cNvSpPr>
            <a:spLocks noGrp="1"/>
          </p:cNvSpPr>
          <p:nvPr>
            <p:ph type="title"/>
          </p:nvPr>
        </p:nvSpPr>
        <p:spPr/>
        <p:txBody>
          <a:bodyPr/>
          <a:lstStyle/>
          <a:p>
            <a:r>
              <a:rPr lang="fr-FR" dirty="0"/>
              <a:t>Les </a:t>
            </a:r>
            <a:r>
              <a:rPr lang="fr-FR" dirty="0" err="1"/>
              <a:t>Blueprint</a:t>
            </a:r>
            <a:r>
              <a:rPr lang="fr-FR" dirty="0"/>
              <a:t> Interfaces</a:t>
            </a:r>
          </a:p>
        </p:txBody>
      </p:sp>
      <p:sp>
        <p:nvSpPr>
          <p:cNvPr id="3" name="Espace réservé du contenu 2">
            <a:extLst>
              <a:ext uri="{FF2B5EF4-FFF2-40B4-BE49-F238E27FC236}">
                <a16:creationId xmlns:a16="http://schemas.microsoft.com/office/drawing/2014/main" id="{D85E51E8-6418-4578-AA63-08245E43872B}"/>
              </a:ext>
            </a:extLst>
          </p:cNvPr>
          <p:cNvSpPr>
            <a:spLocks noGrp="1"/>
          </p:cNvSpPr>
          <p:nvPr>
            <p:ph idx="1"/>
          </p:nvPr>
        </p:nvSpPr>
        <p:spPr/>
        <p:txBody>
          <a:bodyPr/>
          <a:lstStyle/>
          <a:p>
            <a:pPr marL="0" indent="0">
              <a:buNone/>
            </a:pPr>
            <a:r>
              <a:rPr lang="fr-FR" dirty="0"/>
              <a:t>Les </a:t>
            </a:r>
            <a:r>
              <a:rPr lang="fr-FR" b="1" dirty="0" err="1"/>
              <a:t>Blueprint</a:t>
            </a:r>
            <a:r>
              <a:rPr lang="fr-FR" b="1" dirty="0"/>
              <a:t> Interfaces </a:t>
            </a:r>
            <a:r>
              <a:rPr lang="fr-FR" dirty="0"/>
              <a:t>sont la version </a:t>
            </a:r>
            <a:r>
              <a:rPr lang="fr-FR" b="1" dirty="0" err="1"/>
              <a:t>Blueprint</a:t>
            </a:r>
            <a:r>
              <a:rPr lang="fr-FR" dirty="0"/>
              <a:t> des interfaces</a:t>
            </a:r>
          </a:p>
          <a:p>
            <a:r>
              <a:rPr lang="fr-FR" dirty="0"/>
              <a:t>Pour en créer une, ajouter une nouvelle </a:t>
            </a:r>
            <a:r>
              <a:rPr lang="fr-FR" b="1" dirty="0" err="1"/>
              <a:t>Blueprints</a:t>
            </a:r>
            <a:r>
              <a:rPr lang="fr-FR" b="1" dirty="0"/>
              <a:t>/</a:t>
            </a:r>
            <a:r>
              <a:rPr lang="fr-FR" b="1" dirty="0" err="1"/>
              <a:t>Blueprint</a:t>
            </a:r>
            <a:r>
              <a:rPr lang="fr-FR" b="1" dirty="0"/>
              <a:t> Interface </a:t>
            </a:r>
            <a:r>
              <a:rPr lang="fr-FR" dirty="0"/>
              <a:t>dans le </a:t>
            </a:r>
            <a:r>
              <a:rPr lang="fr-FR" b="1" dirty="0"/>
              <a:t>Content Browser</a:t>
            </a:r>
          </a:p>
          <a:p>
            <a:r>
              <a:rPr lang="fr-FR" dirty="0"/>
              <a:t>Dans le panneau </a:t>
            </a:r>
            <a:r>
              <a:rPr lang="fr-FR" b="1" dirty="0" err="1"/>
              <a:t>My</a:t>
            </a:r>
            <a:r>
              <a:rPr lang="fr-FR" b="1" dirty="0"/>
              <a:t> </a:t>
            </a:r>
            <a:r>
              <a:rPr lang="fr-FR" b="1" dirty="0" err="1"/>
              <a:t>Blueprint</a:t>
            </a:r>
            <a:r>
              <a:rPr lang="fr-FR" dirty="0"/>
              <a:t>, on ajoute les fonctions du contrat, que l’on paramètre dans le panneau </a:t>
            </a:r>
            <a:r>
              <a:rPr lang="fr-FR" b="1" dirty="0"/>
              <a:t>Détails</a:t>
            </a:r>
            <a:r>
              <a:rPr lang="fr-FR" dirty="0"/>
              <a:t> (entrées et sorties)</a:t>
            </a:r>
          </a:p>
          <a:p>
            <a:endParaRPr lang="fr-FR" dirty="0"/>
          </a:p>
          <a:p>
            <a:pPr marL="0" indent="0">
              <a:buNone/>
            </a:pPr>
            <a:r>
              <a:rPr lang="fr-FR" dirty="0"/>
              <a:t>UE5 génère alors plusieurs </a:t>
            </a:r>
            <a:r>
              <a:rPr lang="fr-FR" dirty="0" err="1"/>
              <a:t>nodes</a:t>
            </a:r>
            <a:r>
              <a:rPr lang="fr-FR" dirty="0"/>
              <a:t> pour chaque fonction définie :</a:t>
            </a:r>
          </a:p>
          <a:p>
            <a:r>
              <a:rPr lang="fr-FR" dirty="0"/>
              <a:t>Une </a:t>
            </a:r>
            <a:r>
              <a:rPr lang="fr-FR" dirty="0" err="1"/>
              <a:t>node</a:t>
            </a:r>
            <a:r>
              <a:rPr lang="fr-FR" dirty="0"/>
              <a:t> de fonction classique, qui permet de l’appeler avec ses arguments</a:t>
            </a:r>
          </a:p>
          <a:p>
            <a:r>
              <a:rPr lang="fr-FR" dirty="0"/>
              <a:t>Une </a:t>
            </a:r>
            <a:r>
              <a:rPr lang="fr-FR" dirty="0" err="1"/>
              <a:t>node</a:t>
            </a:r>
            <a:r>
              <a:rPr lang="fr-FR" dirty="0"/>
              <a:t> d’</a:t>
            </a:r>
            <a:r>
              <a:rPr lang="fr-FR" b="1" dirty="0"/>
              <a:t>Event</a:t>
            </a:r>
            <a:r>
              <a:rPr lang="fr-FR" dirty="0"/>
              <a:t>, qui est déclenché lors de l’appel de la </a:t>
            </a:r>
            <a:r>
              <a:rPr lang="fr-FR" dirty="0" err="1"/>
              <a:t>node</a:t>
            </a:r>
            <a:r>
              <a:rPr lang="fr-FR" dirty="0"/>
              <a:t> précédente et qui transmet les arguments fournis</a:t>
            </a:r>
          </a:p>
        </p:txBody>
      </p:sp>
    </p:spTree>
    <p:extLst>
      <p:ext uri="{BB962C8B-B14F-4D97-AF65-F5344CB8AC3E}">
        <p14:creationId xmlns:p14="http://schemas.microsoft.com/office/powerpoint/2010/main" val="230611051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E9AF24F-2B45-4D6B-B9D5-D8851534B79B}"/>
              </a:ext>
            </a:extLst>
          </p:cNvPr>
          <p:cNvSpPr>
            <a:spLocks noGrp="1"/>
          </p:cNvSpPr>
          <p:nvPr>
            <p:ph type="title"/>
          </p:nvPr>
        </p:nvSpPr>
        <p:spPr/>
        <p:txBody>
          <a:bodyPr/>
          <a:lstStyle/>
          <a:p>
            <a:r>
              <a:rPr lang="fr-FR" dirty="0"/>
              <a:t>Utiliser une interface</a:t>
            </a:r>
          </a:p>
        </p:txBody>
      </p:sp>
      <p:sp>
        <p:nvSpPr>
          <p:cNvPr id="3" name="Espace réservé du contenu 2">
            <a:extLst>
              <a:ext uri="{FF2B5EF4-FFF2-40B4-BE49-F238E27FC236}">
                <a16:creationId xmlns:a16="http://schemas.microsoft.com/office/drawing/2014/main" id="{D1BDF103-FDB2-4283-B6B1-9E0CE23C4BC4}"/>
              </a:ext>
            </a:extLst>
          </p:cNvPr>
          <p:cNvSpPr>
            <a:spLocks noGrp="1"/>
          </p:cNvSpPr>
          <p:nvPr>
            <p:ph sz="half" idx="1"/>
          </p:nvPr>
        </p:nvSpPr>
        <p:spPr/>
        <p:txBody>
          <a:bodyPr/>
          <a:lstStyle/>
          <a:p>
            <a:pPr marL="0" indent="0">
              <a:buNone/>
            </a:pPr>
            <a:r>
              <a:rPr lang="fr-FR" dirty="0"/>
              <a:t>Utiliser une interface dans un objet est assez simple</a:t>
            </a:r>
          </a:p>
          <a:p>
            <a:r>
              <a:rPr lang="fr-FR" dirty="0"/>
              <a:t>Ouvrir </a:t>
            </a:r>
            <a:r>
              <a:rPr lang="fr-FR" b="1" dirty="0"/>
              <a:t>Class Settings </a:t>
            </a:r>
            <a:r>
              <a:rPr lang="fr-FR" dirty="0"/>
              <a:t>(barre d’outils) et ajouter l’interface dans</a:t>
            </a:r>
            <a:r>
              <a:rPr lang="fr-FR" b="1" dirty="0"/>
              <a:t> Interfaces/</a:t>
            </a:r>
            <a:r>
              <a:rPr lang="fr-FR" b="1" dirty="0" err="1"/>
              <a:t>Implemented</a:t>
            </a:r>
            <a:r>
              <a:rPr lang="fr-FR" b="1" dirty="0"/>
              <a:t> Interfaces</a:t>
            </a:r>
          </a:p>
          <a:p>
            <a:r>
              <a:rPr lang="fr-FR" dirty="0"/>
              <a:t>Dans le panneau </a:t>
            </a:r>
            <a:r>
              <a:rPr lang="fr-FR" b="1" dirty="0" err="1"/>
              <a:t>My</a:t>
            </a:r>
            <a:r>
              <a:rPr lang="fr-FR" b="1" dirty="0"/>
              <a:t> </a:t>
            </a:r>
            <a:r>
              <a:rPr lang="fr-FR" b="1" dirty="0" err="1"/>
              <a:t>Blueprint</a:t>
            </a:r>
            <a:r>
              <a:rPr lang="fr-FR" dirty="0"/>
              <a:t>, une nouvelle section apparaît avec les fonctions de l’interface ajoutée</a:t>
            </a:r>
          </a:p>
        </p:txBody>
      </p:sp>
      <p:pic>
        <p:nvPicPr>
          <p:cNvPr id="6" name="Espace réservé du contenu 5">
            <a:extLst>
              <a:ext uri="{FF2B5EF4-FFF2-40B4-BE49-F238E27FC236}">
                <a16:creationId xmlns:a16="http://schemas.microsoft.com/office/drawing/2014/main" id="{5196DC87-0AA5-4DC9-B493-43DCF260EA27}"/>
              </a:ext>
            </a:extLst>
          </p:cNvPr>
          <p:cNvPicPr>
            <a:picLocks noGrp="1" noChangeAspect="1"/>
          </p:cNvPicPr>
          <p:nvPr>
            <p:ph sz="half" idx="2"/>
          </p:nvPr>
        </p:nvPicPr>
        <p:blipFill>
          <a:blip r:embed="rId2"/>
          <a:stretch>
            <a:fillRect/>
          </a:stretch>
        </p:blipFill>
        <p:spPr>
          <a:xfrm>
            <a:off x="6104422" y="3145838"/>
            <a:ext cx="4429743" cy="1076475"/>
          </a:xfrm>
        </p:spPr>
      </p:pic>
      <p:pic>
        <p:nvPicPr>
          <p:cNvPr id="8" name="Image 7">
            <a:extLst>
              <a:ext uri="{FF2B5EF4-FFF2-40B4-BE49-F238E27FC236}">
                <a16:creationId xmlns:a16="http://schemas.microsoft.com/office/drawing/2014/main" id="{E5AD59FB-3663-4781-B54F-BD13872F5AF7}"/>
              </a:ext>
            </a:extLst>
          </p:cNvPr>
          <p:cNvPicPr>
            <a:picLocks noChangeAspect="1"/>
          </p:cNvPicPr>
          <p:nvPr/>
        </p:nvPicPr>
        <p:blipFill>
          <a:blip r:embed="rId3"/>
          <a:stretch>
            <a:fillRect/>
          </a:stretch>
        </p:blipFill>
        <p:spPr>
          <a:xfrm>
            <a:off x="6571211" y="4411081"/>
            <a:ext cx="3496163" cy="762106"/>
          </a:xfrm>
          <a:prstGeom prst="rect">
            <a:avLst/>
          </a:prstGeom>
        </p:spPr>
      </p:pic>
    </p:spTree>
    <p:extLst>
      <p:ext uri="{BB962C8B-B14F-4D97-AF65-F5344CB8AC3E}">
        <p14:creationId xmlns:p14="http://schemas.microsoft.com/office/powerpoint/2010/main" val="246191748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E22818A-BA80-4322-A9BE-D1ADDDE63CC1}"/>
              </a:ext>
            </a:extLst>
          </p:cNvPr>
          <p:cNvSpPr>
            <a:spLocks noGrp="1"/>
          </p:cNvSpPr>
          <p:nvPr>
            <p:ph type="title"/>
          </p:nvPr>
        </p:nvSpPr>
        <p:spPr/>
        <p:txBody>
          <a:bodyPr/>
          <a:lstStyle/>
          <a:p>
            <a:r>
              <a:rPr lang="fr-FR" dirty="0"/>
              <a:t>Utiliser une interface</a:t>
            </a:r>
          </a:p>
        </p:txBody>
      </p:sp>
      <p:sp>
        <p:nvSpPr>
          <p:cNvPr id="3" name="Espace réservé du contenu 2">
            <a:extLst>
              <a:ext uri="{FF2B5EF4-FFF2-40B4-BE49-F238E27FC236}">
                <a16:creationId xmlns:a16="http://schemas.microsoft.com/office/drawing/2014/main" id="{3C245C88-0521-4F08-8FB5-86F6B8F53F5D}"/>
              </a:ext>
            </a:extLst>
          </p:cNvPr>
          <p:cNvSpPr>
            <a:spLocks noGrp="1"/>
          </p:cNvSpPr>
          <p:nvPr>
            <p:ph sz="half" idx="1"/>
          </p:nvPr>
        </p:nvSpPr>
        <p:spPr/>
        <p:txBody>
          <a:bodyPr/>
          <a:lstStyle/>
          <a:p>
            <a:r>
              <a:rPr lang="fr-FR" dirty="0"/>
              <a:t>Pour implémenter l’interface, clic-droit sur l’une des fonctions et choisir </a:t>
            </a:r>
            <a:r>
              <a:rPr lang="fr-FR" b="1" dirty="0" err="1"/>
              <a:t>Implement</a:t>
            </a:r>
            <a:r>
              <a:rPr lang="fr-FR" b="1" dirty="0"/>
              <a:t> </a:t>
            </a:r>
            <a:r>
              <a:rPr lang="fr-FR" b="1" dirty="0" err="1"/>
              <a:t>event</a:t>
            </a:r>
            <a:r>
              <a:rPr lang="fr-FR" dirty="0"/>
              <a:t>, l’</a:t>
            </a:r>
            <a:r>
              <a:rPr lang="fr-FR" b="1" dirty="0"/>
              <a:t>Event</a:t>
            </a:r>
            <a:r>
              <a:rPr lang="fr-FR" dirty="0"/>
              <a:t> associé sera alors créé dans le graphe</a:t>
            </a:r>
          </a:p>
          <a:p>
            <a:endParaRPr lang="fr-FR" dirty="0"/>
          </a:p>
          <a:p>
            <a:r>
              <a:rPr lang="fr-FR" dirty="0"/>
              <a:t>Pour appeler une fonction d’interface, on utilise les </a:t>
            </a:r>
            <a:r>
              <a:rPr lang="fr-FR" dirty="0" err="1"/>
              <a:t>nodes</a:t>
            </a:r>
            <a:r>
              <a:rPr lang="fr-FR" dirty="0"/>
              <a:t> ayant pour Target l’interface, et non pas son implémentation</a:t>
            </a:r>
          </a:p>
        </p:txBody>
      </p:sp>
      <p:pic>
        <p:nvPicPr>
          <p:cNvPr id="6" name="Espace réservé du contenu 5">
            <a:extLst>
              <a:ext uri="{FF2B5EF4-FFF2-40B4-BE49-F238E27FC236}">
                <a16:creationId xmlns:a16="http://schemas.microsoft.com/office/drawing/2014/main" id="{4CF8948E-32EB-45E4-BCCC-08D9C1B31A5D}"/>
              </a:ext>
            </a:extLst>
          </p:cNvPr>
          <p:cNvPicPr>
            <a:picLocks noGrp="1" noChangeAspect="1"/>
          </p:cNvPicPr>
          <p:nvPr>
            <p:ph sz="half" idx="2"/>
          </p:nvPr>
        </p:nvPicPr>
        <p:blipFill>
          <a:blip r:embed="rId2"/>
          <a:stretch>
            <a:fillRect/>
          </a:stretch>
        </p:blipFill>
        <p:spPr>
          <a:xfrm>
            <a:off x="6275896" y="2554763"/>
            <a:ext cx="4086795" cy="1190791"/>
          </a:xfrm>
        </p:spPr>
      </p:pic>
      <p:pic>
        <p:nvPicPr>
          <p:cNvPr id="8" name="Image 7">
            <a:extLst>
              <a:ext uri="{FF2B5EF4-FFF2-40B4-BE49-F238E27FC236}">
                <a16:creationId xmlns:a16="http://schemas.microsoft.com/office/drawing/2014/main" id="{FA7C0D23-73C4-4A81-951E-D5B78F9519B0}"/>
              </a:ext>
            </a:extLst>
          </p:cNvPr>
          <p:cNvPicPr>
            <a:picLocks noChangeAspect="1"/>
          </p:cNvPicPr>
          <p:nvPr/>
        </p:nvPicPr>
        <p:blipFill>
          <a:blip r:embed="rId3"/>
          <a:stretch>
            <a:fillRect/>
          </a:stretch>
        </p:blipFill>
        <p:spPr>
          <a:xfrm>
            <a:off x="5747422" y="4010788"/>
            <a:ext cx="5925377" cy="1438476"/>
          </a:xfrm>
          <a:prstGeom prst="rect">
            <a:avLst/>
          </a:prstGeom>
        </p:spPr>
      </p:pic>
      <p:pic>
        <p:nvPicPr>
          <p:cNvPr id="10" name="Graphique 9" descr="Coche">
            <a:extLst>
              <a:ext uri="{FF2B5EF4-FFF2-40B4-BE49-F238E27FC236}">
                <a16:creationId xmlns:a16="http://schemas.microsoft.com/office/drawing/2014/main" id="{0DF23525-F4FE-4D64-9228-C5AAFEDAB1D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319293" y="4730026"/>
            <a:ext cx="914400" cy="914400"/>
          </a:xfrm>
          <a:prstGeom prst="rect">
            <a:avLst/>
          </a:prstGeom>
        </p:spPr>
      </p:pic>
      <p:pic>
        <p:nvPicPr>
          <p:cNvPr id="12" name="Graphique 11" descr="Fermer">
            <a:extLst>
              <a:ext uri="{FF2B5EF4-FFF2-40B4-BE49-F238E27FC236}">
                <a16:creationId xmlns:a16="http://schemas.microsoft.com/office/drawing/2014/main" id="{AEEE06DB-0791-49C8-B0E4-46C49C9FB66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968354" y="4730026"/>
            <a:ext cx="914400" cy="914400"/>
          </a:xfrm>
          <a:prstGeom prst="rect">
            <a:avLst/>
          </a:prstGeom>
        </p:spPr>
      </p:pic>
    </p:spTree>
    <p:extLst>
      <p:ext uri="{BB962C8B-B14F-4D97-AF65-F5344CB8AC3E}">
        <p14:creationId xmlns:p14="http://schemas.microsoft.com/office/powerpoint/2010/main" val="175873043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C7FEE1F-0EC2-4CAE-9037-5A20E5B533D0}"/>
              </a:ext>
            </a:extLst>
          </p:cNvPr>
          <p:cNvSpPr>
            <a:spLocks noGrp="1"/>
          </p:cNvSpPr>
          <p:nvPr>
            <p:ph type="title"/>
          </p:nvPr>
        </p:nvSpPr>
        <p:spPr/>
        <p:txBody>
          <a:bodyPr/>
          <a:lstStyle/>
          <a:p>
            <a:r>
              <a:rPr lang="fr-FR" dirty="0"/>
              <a:t>La même chose mais avec des interfaces</a:t>
            </a:r>
          </a:p>
        </p:txBody>
      </p:sp>
      <p:sp>
        <p:nvSpPr>
          <p:cNvPr id="3" name="Espace réservé du contenu 2">
            <a:extLst>
              <a:ext uri="{FF2B5EF4-FFF2-40B4-BE49-F238E27FC236}">
                <a16:creationId xmlns:a16="http://schemas.microsoft.com/office/drawing/2014/main" id="{26B65BE2-BD21-4917-8C02-C8A3BF21D45B}"/>
              </a:ext>
            </a:extLst>
          </p:cNvPr>
          <p:cNvSpPr>
            <a:spLocks noGrp="1"/>
          </p:cNvSpPr>
          <p:nvPr>
            <p:ph idx="1"/>
          </p:nvPr>
        </p:nvSpPr>
        <p:spPr/>
        <p:txBody>
          <a:bodyPr>
            <a:normAutofit fontScale="85000" lnSpcReduction="20000"/>
          </a:bodyPr>
          <a:lstStyle/>
          <a:p>
            <a:pPr marL="0" indent="0">
              <a:buNone/>
            </a:pPr>
            <a:r>
              <a:rPr lang="fr-FR" dirty="0"/>
              <a:t>On remarque que la voiture jouable et la voiture IA doivent toutes deux entrer en collision avec les checkpoints et savoir quel checkpoint est le premier à atteindre</a:t>
            </a:r>
          </a:p>
          <a:p>
            <a:pPr marL="0" indent="0">
              <a:buNone/>
            </a:pPr>
            <a:r>
              <a:rPr lang="fr-FR" dirty="0"/>
              <a:t>On a donc un comportement commun, dont on peut simplifier la gestion avec une interface</a:t>
            </a:r>
          </a:p>
          <a:p>
            <a:pPr marL="0" indent="0">
              <a:buNone/>
            </a:pPr>
            <a:endParaRPr lang="fr-FR" dirty="0"/>
          </a:p>
          <a:p>
            <a:pPr marL="0" indent="0">
              <a:buNone/>
            </a:pPr>
            <a:r>
              <a:rPr lang="fr-FR" dirty="0"/>
              <a:t>Reprendre les graphes précédents pour intégrer des interfaces</a:t>
            </a:r>
          </a:p>
          <a:p>
            <a:r>
              <a:rPr lang="fr-FR" dirty="0"/>
              <a:t>Créer une interface qui comporte une seule fonction permettant de transmettre le checkpoint suivant à une voiture qui l’implémente</a:t>
            </a:r>
          </a:p>
          <a:p>
            <a:pPr lvl="1"/>
            <a:r>
              <a:rPr lang="fr-FR" dirty="0"/>
              <a:t>N’oubliez pas de bien modifier le graphe du checkpoint</a:t>
            </a:r>
          </a:p>
          <a:p>
            <a:pPr lvl="1"/>
            <a:r>
              <a:rPr lang="fr-FR" dirty="0"/>
              <a:t>Cette interface est destinée à être implémentée par les </a:t>
            </a:r>
            <a:r>
              <a:rPr lang="fr-FR" b="1" dirty="0" err="1"/>
              <a:t>Pawns</a:t>
            </a:r>
            <a:r>
              <a:rPr lang="fr-FR" dirty="0"/>
              <a:t> (non-IA et IA)</a:t>
            </a:r>
          </a:p>
          <a:p>
            <a:r>
              <a:rPr lang="fr-FR" dirty="0"/>
              <a:t>Créer une interface qui comporte là aussi une fonction permettant de transmettre le premier checkpoint aux voiture qui l’implémentent</a:t>
            </a:r>
          </a:p>
          <a:p>
            <a:pPr lvl="1"/>
            <a:r>
              <a:rPr lang="fr-FR" dirty="0"/>
              <a:t>Modifiez le </a:t>
            </a:r>
            <a:r>
              <a:rPr lang="fr-FR" b="1" dirty="0" err="1"/>
              <a:t>Level</a:t>
            </a:r>
            <a:r>
              <a:rPr lang="fr-FR" b="1" dirty="0"/>
              <a:t> </a:t>
            </a:r>
            <a:r>
              <a:rPr lang="fr-FR" b="1" dirty="0" err="1"/>
              <a:t>Blueprint</a:t>
            </a:r>
            <a:endParaRPr lang="fr-FR" b="1" dirty="0"/>
          </a:p>
          <a:p>
            <a:pPr lvl="1"/>
            <a:r>
              <a:rPr lang="fr-FR" dirty="0"/>
              <a:t>Cette interface est destinée à être implémentée par les </a:t>
            </a:r>
            <a:r>
              <a:rPr lang="fr-FR" b="1" dirty="0" err="1"/>
              <a:t>Controllers</a:t>
            </a:r>
            <a:r>
              <a:rPr lang="fr-FR" dirty="0"/>
              <a:t> (non-IA et IA)</a:t>
            </a:r>
          </a:p>
        </p:txBody>
      </p:sp>
    </p:spTree>
    <p:extLst>
      <p:ext uri="{BB962C8B-B14F-4D97-AF65-F5344CB8AC3E}">
        <p14:creationId xmlns:p14="http://schemas.microsoft.com/office/powerpoint/2010/main" val="97585597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734DA7C-39C9-4B27-8151-FF6D1CEE8661}"/>
              </a:ext>
            </a:extLst>
          </p:cNvPr>
          <p:cNvSpPr>
            <a:spLocks noGrp="1"/>
          </p:cNvSpPr>
          <p:nvPr>
            <p:ph type="title"/>
          </p:nvPr>
        </p:nvSpPr>
        <p:spPr/>
        <p:txBody>
          <a:bodyPr/>
          <a:lstStyle/>
          <a:p>
            <a:r>
              <a:rPr lang="fr-FR" dirty="0"/>
              <a:t>La solution – Le checkpoint</a:t>
            </a:r>
          </a:p>
        </p:txBody>
      </p:sp>
      <p:pic>
        <p:nvPicPr>
          <p:cNvPr id="5" name="Espace réservé du contenu 4">
            <a:extLst>
              <a:ext uri="{FF2B5EF4-FFF2-40B4-BE49-F238E27FC236}">
                <a16:creationId xmlns:a16="http://schemas.microsoft.com/office/drawing/2014/main" id="{74629FF9-EF5C-4DED-ABFA-7DE5BB650065}"/>
              </a:ext>
            </a:extLst>
          </p:cNvPr>
          <p:cNvPicPr>
            <a:picLocks noGrp="1" noChangeAspect="1"/>
          </p:cNvPicPr>
          <p:nvPr>
            <p:ph idx="1"/>
          </p:nvPr>
        </p:nvPicPr>
        <p:blipFill>
          <a:blip r:embed="rId3"/>
          <a:stretch>
            <a:fillRect/>
          </a:stretch>
        </p:blipFill>
        <p:spPr>
          <a:xfrm>
            <a:off x="685800" y="3097961"/>
            <a:ext cx="10131425" cy="1736815"/>
          </a:xfrm>
        </p:spPr>
      </p:pic>
    </p:spTree>
    <p:extLst>
      <p:ext uri="{BB962C8B-B14F-4D97-AF65-F5344CB8AC3E}">
        <p14:creationId xmlns:p14="http://schemas.microsoft.com/office/powerpoint/2010/main" val="422827148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4ED9BE2-C4FA-4599-97DE-01F7A07E1310}"/>
              </a:ext>
            </a:extLst>
          </p:cNvPr>
          <p:cNvSpPr>
            <a:spLocks noGrp="1"/>
          </p:cNvSpPr>
          <p:nvPr>
            <p:ph type="title"/>
          </p:nvPr>
        </p:nvSpPr>
        <p:spPr/>
        <p:txBody>
          <a:bodyPr/>
          <a:lstStyle/>
          <a:p>
            <a:r>
              <a:rPr lang="fr-FR" dirty="0"/>
              <a:t>La solution – Le </a:t>
            </a:r>
            <a:r>
              <a:rPr lang="fr-FR" dirty="0" err="1"/>
              <a:t>Level</a:t>
            </a:r>
            <a:r>
              <a:rPr lang="fr-FR" dirty="0"/>
              <a:t> </a:t>
            </a:r>
            <a:r>
              <a:rPr lang="fr-FR" dirty="0" err="1"/>
              <a:t>Blueprint</a:t>
            </a:r>
            <a:endParaRPr lang="fr-FR" dirty="0"/>
          </a:p>
        </p:txBody>
      </p:sp>
      <p:pic>
        <p:nvPicPr>
          <p:cNvPr id="5" name="Espace réservé du contenu 4">
            <a:extLst>
              <a:ext uri="{FF2B5EF4-FFF2-40B4-BE49-F238E27FC236}">
                <a16:creationId xmlns:a16="http://schemas.microsoft.com/office/drawing/2014/main" id="{79B1D843-864D-4AAB-9F8E-B92EF2C24A6F}"/>
              </a:ext>
            </a:extLst>
          </p:cNvPr>
          <p:cNvPicPr>
            <a:picLocks noGrp="1" noChangeAspect="1"/>
          </p:cNvPicPr>
          <p:nvPr>
            <p:ph idx="1"/>
          </p:nvPr>
        </p:nvPicPr>
        <p:blipFill>
          <a:blip r:embed="rId3"/>
          <a:stretch>
            <a:fillRect/>
          </a:stretch>
        </p:blipFill>
        <p:spPr>
          <a:xfrm>
            <a:off x="685800" y="2776610"/>
            <a:ext cx="10131425" cy="2379517"/>
          </a:xfrm>
        </p:spPr>
      </p:pic>
    </p:spTree>
    <p:extLst>
      <p:ext uri="{BB962C8B-B14F-4D97-AF65-F5344CB8AC3E}">
        <p14:creationId xmlns:p14="http://schemas.microsoft.com/office/powerpoint/2010/main" val="82311671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1310328-C69E-4247-9F4F-752F173F4598}"/>
              </a:ext>
            </a:extLst>
          </p:cNvPr>
          <p:cNvSpPr>
            <a:spLocks noGrp="1"/>
          </p:cNvSpPr>
          <p:nvPr>
            <p:ph type="title"/>
          </p:nvPr>
        </p:nvSpPr>
        <p:spPr/>
        <p:txBody>
          <a:bodyPr/>
          <a:lstStyle/>
          <a:p>
            <a:r>
              <a:rPr lang="fr-FR" dirty="0"/>
              <a:t>On y est presque !</a:t>
            </a:r>
          </a:p>
        </p:txBody>
      </p:sp>
      <p:sp>
        <p:nvSpPr>
          <p:cNvPr id="3" name="Espace réservé du contenu 2">
            <a:extLst>
              <a:ext uri="{FF2B5EF4-FFF2-40B4-BE49-F238E27FC236}">
                <a16:creationId xmlns:a16="http://schemas.microsoft.com/office/drawing/2014/main" id="{277DDED1-84B0-45DC-92F6-E27528EE4E57}"/>
              </a:ext>
            </a:extLst>
          </p:cNvPr>
          <p:cNvSpPr>
            <a:spLocks noGrp="1"/>
          </p:cNvSpPr>
          <p:nvPr>
            <p:ph idx="1"/>
          </p:nvPr>
        </p:nvSpPr>
        <p:spPr/>
        <p:txBody>
          <a:bodyPr/>
          <a:lstStyle/>
          <a:p>
            <a:r>
              <a:rPr lang="fr-FR" dirty="0"/>
              <a:t>Dans l’</a:t>
            </a:r>
            <a:r>
              <a:rPr lang="fr-FR" b="1" dirty="0"/>
              <a:t>AI Controller</a:t>
            </a:r>
          </a:p>
          <a:p>
            <a:pPr lvl="1"/>
            <a:r>
              <a:rPr lang="fr-FR" dirty="0"/>
              <a:t>Utiliser l’</a:t>
            </a:r>
            <a:r>
              <a:rPr lang="fr-FR" b="1" dirty="0"/>
              <a:t>Event </a:t>
            </a:r>
            <a:r>
              <a:rPr lang="fr-FR" b="1" dirty="0" err="1"/>
              <a:t>Tick</a:t>
            </a:r>
            <a:r>
              <a:rPr lang="fr-FR" b="1" dirty="0"/>
              <a:t> </a:t>
            </a:r>
            <a:r>
              <a:rPr lang="fr-FR" dirty="0"/>
              <a:t>pour contrôler les mouvements de base de la voiture IA (accélération, direction)</a:t>
            </a:r>
          </a:p>
          <a:p>
            <a:pPr lvl="2"/>
            <a:r>
              <a:rPr lang="fr-FR" dirty="0"/>
              <a:t>Par souci de simplicité, on considèrera que la voiture accélère sans arrêt, mais pas trop fort quand même (0.35 pour l’accélération c’est pas trop mal vu le circuit, vous pouvez mettre plus si vous voulez)</a:t>
            </a:r>
          </a:p>
          <a:p>
            <a:pPr lvl="2"/>
            <a:r>
              <a:rPr lang="fr-FR" dirty="0"/>
              <a:t>Pour contrôler la direction, on va avoir besoin de repérer où est le checkpoint suivant et de faire tourner suffisamment la voiture</a:t>
            </a:r>
          </a:p>
          <a:p>
            <a:pPr lvl="2"/>
            <a:r>
              <a:rPr lang="fr-FR" dirty="0"/>
              <a:t>Bien évidemment, on n’utilise pas les </a:t>
            </a:r>
            <a:r>
              <a:rPr lang="fr-FR" b="1" dirty="0"/>
              <a:t>Events</a:t>
            </a:r>
            <a:r>
              <a:rPr lang="fr-FR" dirty="0"/>
              <a:t> d’inputs ici, seuls nos savants calculs vont diriger la voiture</a:t>
            </a:r>
          </a:p>
          <a:p>
            <a:pPr lvl="2"/>
            <a:r>
              <a:rPr lang="fr-FR" dirty="0"/>
              <a:t>Ces calculs seront effectués dans une fonction pour éviter un graphe trop bordélique</a:t>
            </a:r>
          </a:p>
        </p:txBody>
      </p:sp>
    </p:spTree>
    <p:extLst>
      <p:ext uri="{BB962C8B-B14F-4D97-AF65-F5344CB8AC3E}">
        <p14:creationId xmlns:p14="http://schemas.microsoft.com/office/powerpoint/2010/main" val="394252854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A1A3CFF-879A-4BBC-845F-9DA7E04C9C94}"/>
              </a:ext>
            </a:extLst>
          </p:cNvPr>
          <p:cNvSpPr>
            <a:spLocks noGrp="1"/>
          </p:cNvSpPr>
          <p:nvPr>
            <p:ph type="title"/>
          </p:nvPr>
        </p:nvSpPr>
        <p:spPr/>
        <p:txBody>
          <a:bodyPr/>
          <a:lstStyle/>
          <a:p>
            <a:r>
              <a:rPr lang="fr-FR" dirty="0"/>
              <a:t>Une idée du résultat</a:t>
            </a:r>
          </a:p>
        </p:txBody>
      </p:sp>
      <p:pic>
        <p:nvPicPr>
          <p:cNvPr id="7" name="Espace réservé du contenu 6">
            <a:extLst>
              <a:ext uri="{FF2B5EF4-FFF2-40B4-BE49-F238E27FC236}">
                <a16:creationId xmlns:a16="http://schemas.microsoft.com/office/drawing/2014/main" id="{CDC0D000-250C-426A-AA51-74D6440619A7}"/>
              </a:ext>
            </a:extLst>
          </p:cNvPr>
          <p:cNvPicPr>
            <a:picLocks noGrp="1" noChangeAspect="1"/>
          </p:cNvPicPr>
          <p:nvPr>
            <p:ph idx="1"/>
          </p:nvPr>
        </p:nvPicPr>
        <p:blipFill>
          <a:blip r:embed="rId3"/>
          <a:stretch>
            <a:fillRect/>
          </a:stretch>
        </p:blipFill>
        <p:spPr>
          <a:xfrm>
            <a:off x="685800" y="2995222"/>
            <a:ext cx="10131425" cy="1942293"/>
          </a:xfrm>
        </p:spPr>
      </p:pic>
    </p:spTree>
    <p:extLst>
      <p:ext uri="{BB962C8B-B14F-4D97-AF65-F5344CB8AC3E}">
        <p14:creationId xmlns:p14="http://schemas.microsoft.com/office/powerpoint/2010/main" val="314311373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DF9FA64-8AD4-4FC6-BE5F-D3B9126A4C0A}"/>
              </a:ext>
            </a:extLst>
          </p:cNvPr>
          <p:cNvSpPr>
            <a:spLocks noGrp="1"/>
          </p:cNvSpPr>
          <p:nvPr>
            <p:ph type="title"/>
          </p:nvPr>
        </p:nvSpPr>
        <p:spPr/>
        <p:txBody>
          <a:bodyPr/>
          <a:lstStyle/>
          <a:p>
            <a:r>
              <a:rPr lang="fr-FR" dirty="0"/>
              <a:t>La fonction </a:t>
            </a:r>
            <a:r>
              <a:rPr lang="fr-FR" dirty="0" err="1"/>
              <a:t>Get</a:t>
            </a:r>
            <a:r>
              <a:rPr lang="fr-FR" dirty="0"/>
              <a:t> </a:t>
            </a:r>
            <a:r>
              <a:rPr lang="fr-FR" dirty="0" err="1"/>
              <a:t>Steering</a:t>
            </a:r>
            <a:r>
              <a:rPr lang="fr-FR" dirty="0"/>
              <a:t> to Checkpoint</a:t>
            </a:r>
          </a:p>
        </p:txBody>
      </p:sp>
      <p:sp>
        <p:nvSpPr>
          <p:cNvPr id="3" name="Espace réservé du contenu 2">
            <a:extLst>
              <a:ext uri="{FF2B5EF4-FFF2-40B4-BE49-F238E27FC236}">
                <a16:creationId xmlns:a16="http://schemas.microsoft.com/office/drawing/2014/main" id="{C68789CD-5E57-42C7-B0BD-42FE1885DF7B}"/>
              </a:ext>
            </a:extLst>
          </p:cNvPr>
          <p:cNvSpPr>
            <a:spLocks noGrp="1"/>
          </p:cNvSpPr>
          <p:nvPr>
            <p:ph idx="1"/>
          </p:nvPr>
        </p:nvSpPr>
        <p:spPr/>
        <p:txBody>
          <a:bodyPr/>
          <a:lstStyle/>
          <a:p>
            <a:pPr marL="0" indent="0">
              <a:buNone/>
            </a:pPr>
            <a:r>
              <a:rPr lang="fr-FR" dirty="0"/>
              <a:t>La fonction permet de calculer l’angle de braquage nécessaire pour atteindre le checkpoint visé</a:t>
            </a:r>
          </a:p>
          <a:p>
            <a:r>
              <a:rPr lang="fr-FR" dirty="0"/>
              <a:t>Créez-là dans le panneau </a:t>
            </a:r>
            <a:r>
              <a:rPr lang="fr-FR" b="1" dirty="0" err="1"/>
              <a:t>My</a:t>
            </a:r>
            <a:r>
              <a:rPr lang="fr-FR" b="1" dirty="0"/>
              <a:t> </a:t>
            </a:r>
            <a:r>
              <a:rPr lang="fr-FR" b="1" dirty="0" err="1"/>
              <a:t>Blueprint</a:t>
            </a:r>
            <a:endParaRPr lang="fr-FR" b="1" dirty="0"/>
          </a:p>
          <a:p>
            <a:r>
              <a:rPr lang="fr-FR" dirty="0"/>
              <a:t>Dans son graphe, sélectionner la </a:t>
            </a:r>
            <a:r>
              <a:rPr lang="fr-FR" dirty="0" err="1"/>
              <a:t>node</a:t>
            </a:r>
            <a:r>
              <a:rPr lang="fr-FR" dirty="0"/>
              <a:t> d’entrée et utilisez le panneau </a:t>
            </a:r>
            <a:r>
              <a:rPr lang="fr-FR" b="1" dirty="0"/>
              <a:t>Détails</a:t>
            </a:r>
            <a:r>
              <a:rPr lang="fr-FR" dirty="0"/>
              <a:t> pour ajouter une variable de sortie de type </a:t>
            </a:r>
            <a:r>
              <a:rPr lang="fr-FR" b="1" dirty="0" err="1"/>
              <a:t>Float</a:t>
            </a:r>
            <a:r>
              <a:rPr lang="fr-FR" dirty="0"/>
              <a:t> (l’angle de braquage)</a:t>
            </a:r>
          </a:p>
          <a:p>
            <a:endParaRPr lang="fr-FR" dirty="0"/>
          </a:p>
          <a:p>
            <a:pPr marL="0" indent="0">
              <a:buNone/>
            </a:pPr>
            <a:r>
              <a:rPr lang="fr-FR" dirty="0"/>
              <a:t>La grande question maintenant : qu’est-ce qu’on fait ?</a:t>
            </a:r>
          </a:p>
        </p:txBody>
      </p:sp>
    </p:spTree>
    <p:extLst>
      <p:ext uri="{BB962C8B-B14F-4D97-AF65-F5344CB8AC3E}">
        <p14:creationId xmlns:p14="http://schemas.microsoft.com/office/powerpoint/2010/main" val="419140549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40D083B-FF9A-4E97-B532-7A9DC9CE0640}"/>
              </a:ext>
            </a:extLst>
          </p:cNvPr>
          <p:cNvSpPr>
            <a:spLocks noGrp="1"/>
          </p:cNvSpPr>
          <p:nvPr>
            <p:ph type="title"/>
          </p:nvPr>
        </p:nvSpPr>
        <p:spPr/>
        <p:txBody>
          <a:bodyPr/>
          <a:lstStyle/>
          <a:p>
            <a:r>
              <a:rPr lang="fr-FR" dirty="0"/>
              <a:t>Le principe</a:t>
            </a:r>
          </a:p>
        </p:txBody>
      </p:sp>
      <p:sp>
        <p:nvSpPr>
          <p:cNvPr id="3" name="Espace réservé du contenu 2">
            <a:extLst>
              <a:ext uri="{FF2B5EF4-FFF2-40B4-BE49-F238E27FC236}">
                <a16:creationId xmlns:a16="http://schemas.microsoft.com/office/drawing/2014/main" id="{DA57D6B6-A9EC-4DC2-8C5C-4D97FAFF1A95}"/>
              </a:ext>
            </a:extLst>
          </p:cNvPr>
          <p:cNvSpPr>
            <a:spLocks noGrp="1"/>
          </p:cNvSpPr>
          <p:nvPr>
            <p:ph idx="1"/>
          </p:nvPr>
        </p:nvSpPr>
        <p:spPr>
          <a:xfrm>
            <a:off x="685802" y="2142067"/>
            <a:ext cx="6181404" cy="3649133"/>
          </a:xfrm>
        </p:spPr>
        <p:txBody>
          <a:bodyPr/>
          <a:lstStyle/>
          <a:p>
            <a:r>
              <a:rPr lang="fr-FR" dirty="0"/>
              <a:t>On récupère le checkpoint visé et une référence au </a:t>
            </a:r>
            <a:r>
              <a:rPr lang="fr-FR" b="1" dirty="0" err="1"/>
              <a:t>Pawn</a:t>
            </a:r>
            <a:r>
              <a:rPr lang="fr-FR" dirty="0"/>
              <a:t> (notre voiture IA)</a:t>
            </a:r>
          </a:p>
          <a:p>
            <a:r>
              <a:rPr lang="fr-FR" dirty="0"/>
              <a:t>On récupère leur positions respectives (</a:t>
            </a:r>
            <a:r>
              <a:rPr lang="fr-FR" b="1" dirty="0" err="1"/>
              <a:t>Get</a:t>
            </a:r>
            <a:r>
              <a:rPr lang="fr-FR" b="1" dirty="0"/>
              <a:t> Actor Location</a:t>
            </a:r>
            <a:r>
              <a:rPr lang="fr-FR" dirty="0"/>
              <a:t>)</a:t>
            </a:r>
          </a:p>
          <a:p>
            <a:r>
              <a:rPr lang="fr-FR" dirty="0"/>
              <a:t>On calcule la rotation nécessaire pour trouver le checkpoint en partant de la voiture (</a:t>
            </a:r>
            <a:r>
              <a:rPr lang="fr-FR" b="1" dirty="0" err="1"/>
              <a:t>Find</a:t>
            </a:r>
            <a:r>
              <a:rPr lang="fr-FR" b="1" dirty="0"/>
              <a:t> Look at Rotation</a:t>
            </a:r>
            <a:r>
              <a:rPr lang="fr-FR" dirty="0"/>
              <a:t>)</a:t>
            </a:r>
          </a:p>
          <a:p>
            <a:r>
              <a:rPr lang="fr-FR" dirty="0"/>
              <a:t>On calcule le delta entre cette rotation et la rotation de la voiture (</a:t>
            </a:r>
            <a:r>
              <a:rPr lang="fr-FR" b="1" dirty="0"/>
              <a:t>Delta </a:t>
            </a:r>
            <a:r>
              <a:rPr lang="fr-FR" b="1" dirty="0" err="1"/>
              <a:t>Rotator</a:t>
            </a:r>
            <a:r>
              <a:rPr lang="fr-FR" dirty="0"/>
              <a:t>)</a:t>
            </a:r>
          </a:p>
          <a:p>
            <a:r>
              <a:rPr lang="fr-FR" dirty="0"/>
              <a:t>On récupère la rotation sur l’axe Z (vertical) et on mappe l’angle obtenu de [-90°; 90°] à [-1; 1] (</a:t>
            </a:r>
            <a:r>
              <a:rPr lang="fr-FR" b="1" dirty="0" err="1"/>
              <a:t>Map</a:t>
            </a:r>
            <a:r>
              <a:rPr lang="fr-FR" b="1" dirty="0"/>
              <a:t> Range </a:t>
            </a:r>
            <a:r>
              <a:rPr lang="fr-FR" b="1" dirty="0" err="1"/>
              <a:t>Clamped</a:t>
            </a:r>
            <a:r>
              <a:rPr lang="fr-FR" dirty="0"/>
              <a:t>)</a:t>
            </a:r>
          </a:p>
          <a:p>
            <a:r>
              <a:rPr lang="fr-FR" dirty="0"/>
              <a:t>On a alors la valeur de braquage finale ! C’était facile, non ?</a:t>
            </a:r>
          </a:p>
        </p:txBody>
      </p:sp>
      <p:cxnSp>
        <p:nvCxnSpPr>
          <p:cNvPr id="5" name="Connecteur droit avec flèche 4">
            <a:extLst>
              <a:ext uri="{FF2B5EF4-FFF2-40B4-BE49-F238E27FC236}">
                <a16:creationId xmlns:a16="http://schemas.microsoft.com/office/drawing/2014/main" id="{3BC2981A-2C29-4589-B296-87C9157EEA03}"/>
              </a:ext>
            </a:extLst>
          </p:cNvPr>
          <p:cNvCxnSpPr/>
          <p:nvPr/>
        </p:nvCxnSpPr>
        <p:spPr>
          <a:xfrm flipV="1">
            <a:off x="7437935" y="2190878"/>
            <a:ext cx="0" cy="35757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Connecteur droit avec flèche 6">
            <a:extLst>
              <a:ext uri="{FF2B5EF4-FFF2-40B4-BE49-F238E27FC236}">
                <a16:creationId xmlns:a16="http://schemas.microsoft.com/office/drawing/2014/main" id="{A762F1DC-6ABD-4A03-B659-0B016E5DA28C}"/>
              </a:ext>
            </a:extLst>
          </p:cNvPr>
          <p:cNvCxnSpPr/>
          <p:nvPr/>
        </p:nvCxnSpPr>
        <p:spPr>
          <a:xfrm>
            <a:off x="7081994" y="5388210"/>
            <a:ext cx="476838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9" name="Graphique 8" descr="Flèche : tout droit">
            <a:extLst>
              <a:ext uri="{FF2B5EF4-FFF2-40B4-BE49-F238E27FC236}">
                <a16:creationId xmlns:a16="http://schemas.microsoft.com/office/drawing/2014/main" id="{F3FBA084-B95A-4D81-BF75-40F8BF60F3A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3942641">
            <a:off x="8008665" y="4571205"/>
            <a:ext cx="553114" cy="553114"/>
          </a:xfrm>
          <a:prstGeom prst="rect">
            <a:avLst/>
          </a:prstGeom>
        </p:spPr>
      </p:pic>
      <p:pic>
        <p:nvPicPr>
          <p:cNvPr id="11" name="Graphique 10" descr="Cône de signalisation">
            <a:extLst>
              <a:ext uri="{FF2B5EF4-FFF2-40B4-BE49-F238E27FC236}">
                <a16:creationId xmlns:a16="http://schemas.microsoft.com/office/drawing/2014/main" id="{6FE6FAED-DCA7-4A27-A0F6-D84EEF1BB35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737921" y="2193577"/>
            <a:ext cx="610992" cy="610992"/>
          </a:xfrm>
          <a:prstGeom prst="rect">
            <a:avLst/>
          </a:prstGeom>
        </p:spPr>
      </p:pic>
      <p:sp>
        <p:nvSpPr>
          <p:cNvPr id="12" name="ZoneTexte 11">
            <a:extLst>
              <a:ext uri="{FF2B5EF4-FFF2-40B4-BE49-F238E27FC236}">
                <a16:creationId xmlns:a16="http://schemas.microsoft.com/office/drawing/2014/main" id="{4AA59EC7-6A90-4928-A69B-90894AB93397}"/>
              </a:ext>
            </a:extLst>
          </p:cNvPr>
          <p:cNvSpPr txBox="1"/>
          <p:nvPr/>
        </p:nvSpPr>
        <p:spPr>
          <a:xfrm>
            <a:off x="10348913" y="2307479"/>
            <a:ext cx="1341903" cy="369332"/>
          </a:xfrm>
          <a:prstGeom prst="rect">
            <a:avLst/>
          </a:prstGeom>
          <a:noFill/>
        </p:spPr>
        <p:txBody>
          <a:bodyPr wrap="square" rtlCol="0">
            <a:spAutoFit/>
          </a:bodyPr>
          <a:lstStyle/>
          <a:p>
            <a:r>
              <a:rPr lang="fr-FR" dirty="0"/>
              <a:t>Checkpoint</a:t>
            </a:r>
          </a:p>
        </p:txBody>
      </p:sp>
      <p:sp>
        <p:nvSpPr>
          <p:cNvPr id="13" name="ZoneTexte 12">
            <a:extLst>
              <a:ext uri="{FF2B5EF4-FFF2-40B4-BE49-F238E27FC236}">
                <a16:creationId xmlns:a16="http://schemas.microsoft.com/office/drawing/2014/main" id="{D1E9CB75-5258-40F7-BD78-101DEFCC8248}"/>
              </a:ext>
            </a:extLst>
          </p:cNvPr>
          <p:cNvSpPr txBox="1"/>
          <p:nvPr/>
        </p:nvSpPr>
        <p:spPr>
          <a:xfrm>
            <a:off x="7916977" y="5028933"/>
            <a:ext cx="1341903" cy="369332"/>
          </a:xfrm>
          <a:prstGeom prst="rect">
            <a:avLst/>
          </a:prstGeom>
          <a:noFill/>
        </p:spPr>
        <p:txBody>
          <a:bodyPr wrap="square" rtlCol="0">
            <a:spAutoFit/>
          </a:bodyPr>
          <a:lstStyle/>
          <a:p>
            <a:r>
              <a:rPr lang="fr-FR" dirty="0"/>
              <a:t>Voiture</a:t>
            </a:r>
          </a:p>
        </p:txBody>
      </p:sp>
      <p:cxnSp>
        <p:nvCxnSpPr>
          <p:cNvPr id="15" name="Connecteur droit 14">
            <a:extLst>
              <a:ext uri="{FF2B5EF4-FFF2-40B4-BE49-F238E27FC236}">
                <a16:creationId xmlns:a16="http://schemas.microsoft.com/office/drawing/2014/main" id="{C9630ECF-E1A5-49BD-BD88-646DFEDD0018}"/>
              </a:ext>
            </a:extLst>
          </p:cNvPr>
          <p:cNvCxnSpPr/>
          <p:nvPr/>
        </p:nvCxnSpPr>
        <p:spPr>
          <a:xfrm>
            <a:off x="8285222" y="4847762"/>
            <a:ext cx="3111025"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7" name="Connecteur droit 16">
            <a:extLst>
              <a:ext uri="{FF2B5EF4-FFF2-40B4-BE49-F238E27FC236}">
                <a16:creationId xmlns:a16="http://schemas.microsoft.com/office/drawing/2014/main" id="{1F5B9BCD-A2FA-43C4-BA73-3EBE196CD36E}"/>
              </a:ext>
            </a:extLst>
          </p:cNvPr>
          <p:cNvCxnSpPr/>
          <p:nvPr/>
        </p:nvCxnSpPr>
        <p:spPr>
          <a:xfrm flipV="1">
            <a:off x="8285222" y="2559093"/>
            <a:ext cx="1758195" cy="2288669"/>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9" name="Connecteur droit 18">
            <a:extLst>
              <a:ext uri="{FF2B5EF4-FFF2-40B4-BE49-F238E27FC236}">
                <a16:creationId xmlns:a16="http://schemas.microsoft.com/office/drawing/2014/main" id="{2A440D51-AE1B-40E3-9015-22F5061DEEDB}"/>
              </a:ext>
            </a:extLst>
          </p:cNvPr>
          <p:cNvCxnSpPr/>
          <p:nvPr/>
        </p:nvCxnSpPr>
        <p:spPr>
          <a:xfrm flipH="1" flipV="1">
            <a:off x="7229790" y="2606314"/>
            <a:ext cx="1055432" cy="2241448"/>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5" name="Arc 24">
            <a:extLst>
              <a:ext uri="{FF2B5EF4-FFF2-40B4-BE49-F238E27FC236}">
                <a16:creationId xmlns:a16="http://schemas.microsoft.com/office/drawing/2014/main" id="{535827F0-16D6-4F61-84EF-31FD6FA91CDF}"/>
              </a:ext>
            </a:extLst>
          </p:cNvPr>
          <p:cNvSpPr/>
          <p:nvPr/>
        </p:nvSpPr>
        <p:spPr>
          <a:xfrm>
            <a:off x="7229790" y="3894894"/>
            <a:ext cx="1896306" cy="1896306"/>
          </a:xfrm>
          <a:prstGeom prst="arc">
            <a:avLst>
              <a:gd name="adj1" fmla="val 15090071"/>
              <a:gd name="adj2" fmla="val 0"/>
            </a:avLst>
          </a:prstGeom>
          <a:ln>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26" name="Arc 25">
            <a:extLst>
              <a:ext uri="{FF2B5EF4-FFF2-40B4-BE49-F238E27FC236}">
                <a16:creationId xmlns:a16="http://schemas.microsoft.com/office/drawing/2014/main" id="{4A47D824-FFA6-4556-B9DF-791344A128D6}"/>
              </a:ext>
            </a:extLst>
          </p:cNvPr>
          <p:cNvSpPr/>
          <p:nvPr/>
        </p:nvSpPr>
        <p:spPr>
          <a:xfrm>
            <a:off x="7019823" y="3627935"/>
            <a:ext cx="2430223" cy="2430223"/>
          </a:xfrm>
          <a:prstGeom prst="arc">
            <a:avLst>
              <a:gd name="adj1" fmla="val 18569115"/>
              <a:gd name="adj2" fmla="val 0"/>
            </a:avLst>
          </a:prstGeom>
          <a:ln>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27" name="Arc 26">
            <a:extLst>
              <a:ext uri="{FF2B5EF4-FFF2-40B4-BE49-F238E27FC236}">
                <a16:creationId xmlns:a16="http://schemas.microsoft.com/office/drawing/2014/main" id="{3BF96E53-668A-465F-99E5-FC03D56B2833}"/>
              </a:ext>
            </a:extLst>
          </p:cNvPr>
          <p:cNvSpPr/>
          <p:nvPr/>
        </p:nvSpPr>
        <p:spPr>
          <a:xfrm>
            <a:off x="6372453" y="3036233"/>
            <a:ext cx="3649127" cy="3649127"/>
          </a:xfrm>
          <a:prstGeom prst="arc">
            <a:avLst>
              <a:gd name="adj1" fmla="val 14863668"/>
              <a:gd name="adj2" fmla="val 18536250"/>
            </a:avLst>
          </a:prstGeom>
          <a:ln>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28" name="ZoneTexte 27">
            <a:extLst>
              <a:ext uri="{FF2B5EF4-FFF2-40B4-BE49-F238E27FC236}">
                <a16:creationId xmlns:a16="http://schemas.microsoft.com/office/drawing/2014/main" id="{DDB19C51-126F-4542-892E-CA8FE1A4C246}"/>
              </a:ext>
            </a:extLst>
          </p:cNvPr>
          <p:cNvSpPr txBox="1"/>
          <p:nvPr/>
        </p:nvSpPr>
        <p:spPr>
          <a:xfrm>
            <a:off x="6942116" y="3920190"/>
            <a:ext cx="1341902" cy="646331"/>
          </a:xfrm>
          <a:prstGeom prst="rect">
            <a:avLst/>
          </a:prstGeom>
          <a:noFill/>
        </p:spPr>
        <p:txBody>
          <a:bodyPr wrap="square" rtlCol="0">
            <a:spAutoFit/>
          </a:bodyPr>
          <a:lstStyle/>
          <a:p>
            <a:r>
              <a:rPr lang="fr-FR" dirty="0">
                <a:solidFill>
                  <a:schemeClr val="accent4"/>
                </a:solidFill>
              </a:rPr>
              <a:t>Rotation de la voiture</a:t>
            </a:r>
          </a:p>
        </p:txBody>
      </p:sp>
      <p:sp>
        <p:nvSpPr>
          <p:cNvPr id="29" name="ZoneTexte 28">
            <a:extLst>
              <a:ext uri="{FF2B5EF4-FFF2-40B4-BE49-F238E27FC236}">
                <a16:creationId xmlns:a16="http://schemas.microsoft.com/office/drawing/2014/main" id="{EA45C31B-1D14-4D05-862D-E56522B3C6F8}"/>
              </a:ext>
            </a:extLst>
          </p:cNvPr>
          <p:cNvSpPr txBox="1"/>
          <p:nvPr/>
        </p:nvSpPr>
        <p:spPr>
          <a:xfrm rot="20055145">
            <a:off x="7695748" y="3514532"/>
            <a:ext cx="1341902" cy="369332"/>
          </a:xfrm>
          <a:prstGeom prst="rect">
            <a:avLst/>
          </a:prstGeom>
          <a:noFill/>
        </p:spPr>
        <p:txBody>
          <a:bodyPr wrap="square" rtlCol="0">
            <a:spAutoFit/>
          </a:bodyPr>
          <a:lstStyle/>
          <a:p>
            <a:r>
              <a:rPr lang="fr-FR" dirty="0">
                <a:solidFill>
                  <a:schemeClr val="accent4"/>
                </a:solidFill>
              </a:rPr>
              <a:t>&lt;</a:t>
            </a:r>
          </a:p>
        </p:txBody>
      </p:sp>
      <p:sp>
        <p:nvSpPr>
          <p:cNvPr id="30" name="ZoneTexte 29">
            <a:extLst>
              <a:ext uri="{FF2B5EF4-FFF2-40B4-BE49-F238E27FC236}">
                <a16:creationId xmlns:a16="http://schemas.microsoft.com/office/drawing/2014/main" id="{9B75F5D9-39E0-4BC3-8A8F-56C97BE2FD53}"/>
              </a:ext>
            </a:extLst>
          </p:cNvPr>
          <p:cNvSpPr txBox="1"/>
          <p:nvPr/>
        </p:nvSpPr>
        <p:spPr>
          <a:xfrm rot="2561914">
            <a:off x="8763060" y="4089292"/>
            <a:ext cx="1341902" cy="369332"/>
          </a:xfrm>
          <a:prstGeom prst="rect">
            <a:avLst/>
          </a:prstGeom>
          <a:noFill/>
        </p:spPr>
        <p:txBody>
          <a:bodyPr wrap="square" rtlCol="0">
            <a:spAutoFit/>
          </a:bodyPr>
          <a:lstStyle/>
          <a:p>
            <a:r>
              <a:rPr lang="fr-FR" dirty="0">
                <a:solidFill>
                  <a:srgbClr val="00B050"/>
                </a:solidFill>
              </a:rPr>
              <a:t>&lt;</a:t>
            </a:r>
          </a:p>
        </p:txBody>
      </p:sp>
      <p:sp>
        <p:nvSpPr>
          <p:cNvPr id="31" name="ZoneTexte 30">
            <a:extLst>
              <a:ext uri="{FF2B5EF4-FFF2-40B4-BE49-F238E27FC236}">
                <a16:creationId xmlns:a16="http://schemas.microsoft.com/office/drawing/2014/main" id="{12FF4352-4AE9-436E-9555-426B4DC183D7}"/>
              </a:ext>
            </a:extLst>
          </p:cNvPr>
          <p:cNvSpPr txBox="1"/>
          <p:nvPr/>
        </p:nvSpPr>
        <p:spPr>
          <a:xfrm rot="12976837">
            <a:off x="8215320" y="2940619"/>
            <a:ext cx="1341902" cy="369332"/>
          </a:xfrm>
          <a:prstGeom prst="rect">
            <a:avLst/>
          </a:prstGeom>
          <a:noFill/>
        </p:spPr>
        <p:txBody>
          <a:bodyPr wrap="square" rtlCol="0">
            <a:spAutoFit/>
          </a:bodyPr>
          <a:lstStyle/>
          <a:p>
            <a:r>
              <a:rPr lang="fr-FR" dirty="0">
                <a:solidFill>
                  <a:srgbClr val="0070C0"/>
                </a:solidFill>
              </a:rPr>
              <a:t>&lt;</a:t>
            </a:r>
          </a:p>
        </p:txBody>
      </p:sp>
      <p:sp>
        <p:nvSpPr>
          <p:cNvPr id="32" name="ZoneTexte 31">
            <a:extLst>
              <a:ext uri="{FF2B5EF4-FFF2-40B4-BE49-F238E27FC236}">
                <a16:creationId xmlns:a16="http://schemas.microsoft.com/office/drawing/2014/main" id="{28EC919D-CC40-4EBA-A6F9-52150D8D37B4}"/>
              </a:ext>
            </a:extLst>
          </p:cNvPr>
          <p:cNvSpPr txBox="1"/>
          <p:nvPr/>
        </p:nvSpPr>
        <p:spPr>
          <a:xfrm>
            <a:off x="9465494" y="4030456"/>
            <a:ext cx="1341902" cy="646331"/>
          </a:xfrm>
          <a:prstGeom prst="rect">
            <a:avLst/>
          </a:prstGeom>
          <a:noFill/>
        </p:spPr>
        <p:txBody>
          <a:bodyPr wrap="square" rtlCol="0">
            <a:spAutoFit/>
          </a:bodyPr>
          <a:lstStyle/>
          <a:p>
            <a:r>
              <a:rPr lang="fr-FR" dirty="0" err="1">
                <a:solidFill>
                  <a:srgbClr val="00B050"/>
                </a:solidFill>
              </a:rPr>
              <a:t>Find</a:t>
            </a:r>
            <a:r>
              <a:rPr lang="fr-FR" dirty="0">
                <a:solidFill>
                  <a:srgbClr val="00B050"/>
                </a:solidFill>
              </a:rPr>
              <a:t> Look at Rotation</a:t>
            </a:r>
          </a:p>
        </p:txBody>
      </p:sp>
      <p:sp>
        <p:nvSpPr>
          <p:cNvPr id="33" name="ZoneTexte 32">
            <a:extLst>
              <a:ext uri="{FF2B5EF4-FFF2-40B4-BE49-F238E27FC236}">
                <a16:creationId xmlns:a16="http://schemas.microsoft.com/office/drawing/2014/main" id="{591666D3-545E-4A32-91AD-F08C49E8EB82}"/>
              </a:ext>
            </a:extLst>
          </p:cNvPr>
          <p:cNvSpPr txBox="1"/>
          <p:nvPr/>
        </p:nvSpPr>
        <p:spPr>
          <a:xfrm>
            <a:off x="7625834" y="2666901"/>
            <a:ext cx="1442723" cy="369332"/>
          </a:xfrm>
          <a:prstGeom prst="rect">
            <a:avLst/>
          </a:prstGeom>
          <a:noFill/>
        </p:spPr>
        <p:txBody>
          <a:bodyPr wrap="square" rtlCol="0">
            <a:spAutoFit/>
          </a:bodyPr>
          <a:lstStyle/>
          <a:p>
            <a:r>
              <a:rPr lang="fr-FR" dirty="0">
                <a:solidFill>
                  <a:srgbClr val="0070C0"/>
                </a:solidFill>
              </a:rPr>
              <a:t>Delta </a:t>
            </a:r>
            <a:r>
              <a:rPr lang="fr-FR" dirty="0" err="1">
                <a:solidFill>
                  <a:srgbClr val="0070C0"/>
                </a:solidFill>
              </a:rPr>
              <a:t>Rotator</a:t>
            </a:r>
            <a:endParaRPr lang="fr-FR" dirty="0">
              <a:solidFill>
                <a:srgbClr val="0070C0"/>
              </a:solidFill>
            </a:endParaRPr>
          </a:p>
        </p:txBody>
      </p:sp>
    </p:spTree>
    <p:extLst>
      <p:ext uri="{BB962C8B-B14F-4D97-AF65-F5344CB8AC3E}">
        <p14:creationId xmlns:p14="http://schemas.microsoft.com/office/powerpoint/2010/main" val="10751730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674F051-4A7A-46B2-90CD-03F3B881D1E0}"/>
              </a:ext>
            </a:extLst>
          </p:cNvPr>
          <p:cNvSpPr>
            <a:spLocks noGrp="1"/>
          </p:cNvSpPr>
          <p:nvPr>
            <p:ph type="title"/>
          </p:nvPr>
        </p:nvSpPr>
        <p:spPr/>
        <p:txBody>
          <a:bodyPr/>
          <a:lstStyle/>
          <a:p>
            <a:r>
              <a:rPr lang="fr-FR" dirty="0"/>
              <a:t>Un peu de terminologie chiante</a:t>
            </a:r>
          </a:p>
        </p:txBody>
      </p:sp>
      <p:sp>
        <p:nvSpPr>
          <p:cNvPr id="3" name="Espace réservé du contenu 2">
            <a:extLst>
              <a:ext uri="{FF2B5EF4-FFF2-40B4-BE49-F238E27FC236}">
                <a16:creationId xmlns:a16="http://schemas.microsoft.com/office/drawing/2014/main" id="{7FE70828-401E-4BBD-A530-34626DF342DF}"/>
              </a:ext>
            </a:extLst>
          </p:cNvPr>
          <p:cNvSpPr>
            <a:spLocks noGrp="1"/>
          </p:cNvSpPr>
          <p:nvPr>
            <p:ph idx="1"/>
          </p:nvPr>
        </p:nvSpPr>
        <p:spPr/>
        <p:txBody>
          <a:bodyPr/>
          <a:lstStyle/>
          <a:p>
            <a:r>
              <a:rPr lang="fr-FR" dirty="0"/>
              <a:t>Assets</a:t>
            </a:r>
          </a:p>
          <a:p>
            <a:r>
              <a:rPr lang="fr-FR" dirty="0"/>
              <a:t>Class </a:t>
            </a:r>
            <a:r>
              <a:rPr lang="fr-FR" dirty="0">
                <a:sym typeface="Wingdings" panose="05000000000000000000" pitchFamily="2" charset="2"/>
              </a:rPr>
              <a:t> Actors</a:t>
            </a:r>
          </a:p>
          <a:p>
            <a:r>
              <a:rPr lang="fr-FR" dirty="0">
                <a:sym typeface="Wingdings" panose="05000000000000000000" pitchFamily="2" charset="2"/>
              </a:rPr>
              <a:t>Components</a:t>
            </a:r>
          </a:p>
          <a:p>
            <a:r>
              <a:rPr lang="fr-FR" dirty="0" err="1">
                <a:sym typeface="Wingdings" panose="05000000000000000000" pitchFamily="2" charset="2"/>
              </a:rPr>
              <a:t>Pawns</a:t>
            </a:r>
            <a:r>
              <a:rPr lang="fr-FR" dirty="0">
                <a:sym typeface="Wingdings" panose="05000000000000000000" pitchFamily="2" charset="2"/>
              </a:rPr>
              <a:t>, </a:t>
            </a:r>
            <a:r>
              <a:rPr lang="fr-FR" dirty="0" err="1">
                <a:sym typeface="Wingdings" panose="05000000000000000000" pitchFamily="2" charset="2"/>
              </a:rPr>
              <a:t>Characters</a:t>
            </a:r>
            <a:endParaRPr lang="fr-FR" dirty="0">
              <a:sym typeface="Wingdings" panose="05000000000000000000" pitchFamily="2" charset="2"/>
            </a:endParaRPr>
          </a:p>
          <a:p>
            <a:r>
              <a:rPr lang="fr-FR" dirty="0" err="1">
                <a:sym typeface="Wingdings" panose="05000000000000000000" pitchFamily="2" charset="2"/>
              </a:rPr>
              <a:t>Controllers</a:t>
            </a:r>
            <a:endParaRPr lang="fr-FR" dirty="0">
              <a:sym typeface="Wingdings" panose="05000000000000000000" pitchFamily="2" charset="2"/>
            </a:endParaRPr>
          </a:p>
          <a:p>
            <a:r>
              <a:rPr lang="fr-FR" dirty="0">
                <a:sym typeface="Wingdings" panose="05000000000000000000" pitchFamily="2" charset="2"/>
              </a:rPr>
              <a:t>Game Mode</a:t>
            </a:r>
          </a:p>
          <a:p>
            <a:r>
              <a:rPr lang="fr-FR" dirty="0">
                <a:sym typeface="Wingdings" panose="05000000000000000000" pitchFamily="2" charset="2"/>
              </a:rPr>
              <a:t>Volumes</a:t>
            </a:r>
          </a:p>
          <a:p>
            <a:r>
              <a:rPr lang="fr-FR" dirty="0">
                <a:sym typeface="Wingdings" panose="05000000000000000000" pitchFamily="2" charset="2"/>
              </a:rPr>
              <a:t>Levels, World</a:t>
            </a:r>
            <a:endParaRPr lang="fr-FR" dirty="0"/>
          </a:p>
          <a:p>
            <a:pPr lvl="1"/>
            <a:endParaRPr lang="fr-FR" dirty="0"/>
          </a:p>
        </p:txBody>
      </p:sp>
    </p:spTree>
    <p:extLst>
      <p:ext uri="{BB962C8B-B14F-4D97-AF65-F5344CB8AC3E}">
        <p14:creationId xmlns:p14="http://schemas.microsoft.com/office/powerpoint/2010/main" val="422814948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1CD3CB5-293E-47AA-AAA2-7646CABD35AE}"/>
              </a:ext>
            </a:extLst>
          </p:cNvPr>
          <p:cNvSpPr>
            <a:spLocks noGrp="1"/>
          </p:cNvSpPr>
          <p:nvPr>
            <p:ph type="title"/>
          </p:nvPr>
        </p:nvSpPr>
        <p:spPr/>
        <p:txBody>
          <a:bodyPr/>
          <a:lstStyle/>
          <a:p>
            <a:r>
              <a:rPr lang="fr-FR" dirty="0"/>
              <a:t>La fonction</a:t>
            </a:r>
          </a:p>
        </p:txBody>
      </p:sp>
      <p:pic>
        <p:nvPicPr>
          <p:cNvPr id="7" name="Espace réservé du contenu 6">
            <a:extLst>
              <a:ext uri="{FF2B5EF4-FFF2-40B4-BE49-F238E27FC236}">
                <a16:creationId xmlns:a16="http://schemas.microsoft.com/office/drawing/2014/main" id="{DF163E41-8955-44B0-BB74-1408F63C2067}"/>
              </a:ext>
            </a:extLst>
          </p:cNvPr>
          <p:cNvPicPr>
            <a:picLocks noGrp="1" noChangeAspect="1"/>
          </p:cNvPicPr>
          <p:nvPr>
            <p:ph idx="1"/>
          </p:nvPr>
        </p:nvPicPr>
        <p:blipFill>
          <a:blip r:embed="rId2"/>
          <a:stretch>
            <a:fillRect/>
          </a:stretch>
        </p:blipFill>
        <p:spPr>
          <a:xfrm>
            <a:off x="685800" y="2631749"/>
            <a:ext cx="10131425" cy="2669240"/>
          </a:xfrm>
        </p:spPr>
      </p:pic>
    </p:spTree>
    <p:extLst>
      <p:ext uri="{BB962C8B-B14F-4D97-AF65-F5344CB8AC3E}">
        <p14:creationId xmlns:p14="http://schemas.microsoft.com/office/powerpoint/2010/main" val="31698855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AF183BA-B611-4BAB-B0C5-34DFEC59D95A}"/>
              </a:ext>
            </a:extLst>
          </p:cNvPr>
          <p:cNvSpPr>
            <a:spLocks noGrp="1"/>
          </p:cNvSpPr>
          <p:nvPr>
            <p:ph type="title"/>
          </p:nvPr>
        </p:nvSpPr>
        <p:spPr/>
        <p:txBody>
          <a:bodyPr/>
          <a:lstStyle/>
          <a:p>
            <a:r>
              <a:rPr lang="fr-FR" dirty="0"/>
              <a:t>Pour conclure, lancez le jeu !</a:t>
            </a:r>
          </a:p>
        </p:txBody>
      </p:sp>
      <p:sp>
        <p:nvSpPr>
          <p:cNvPr id="3" name="Espace réservé du contenu 2">
            <a:extLst>
              <a:ext uri="{FF2B5EF4-FFF2-40B4-BE49-F238E27FC236}">
                <a16:creationId xmlns:a16="http://schemas.microsoft.com/office/drawing/2014/main" id="{7736F30D-803C-443E-97D4-47E8E6FF8FAA}"/>
              </a:ext>
            </a:extLst>
          </p:cNvPr>
          <p:cNvSpPr>
            <a:spLocks noGrp="1"/>
          </p:cNvSpPr>
          <p:nvPr>
            <p:ph idx="1"/>
          </p:nvPr>
        </p:nvSpPr>
        <p:spPr/>
        <p:txBody>
          <a:bodyPr>
            <a:normAutofit lnSpcReduction="10000"/>
          </a:bodyPr>
          <a:lstStyle/>
          <a:p>
            <a:pPr marL="0" indent="0">
              <a:buNone/>
            </a:pPr>
            <a:r>
              <a:rPr lang="fr-FR" dirty="0"/>
              <a:t>C’est fini ! Vous pouvez maintenant placer directement dans le </a:t>
            </a:r>
            <a:r>
              <a:rPr lang="fr-FR" b="1" dirty="0" err="1"/>
              <a:t>Level</a:t>
            </a:r>
            <a:r>
              <a:rPr lang="fr-FR" dirty="0"/>
              <a:t> quelques instances de votre </a:t>
            </a:r>
            <a:r>
              <a:rPr lang="fr-FR" dirty="0" err="1"/>
              <a:t>Pawn</a:t>
            </a:r>
            <a:r>
              <a:rPr lang="fr-FR" dirty="0"/>
              <a:t> piloté par l’IA (cliquer-déplacer depuis le </a:t>
            </a:r>
            <a:r>
              <a:rPr lang="fr-FR" b="1" dirty="0"/>
              <a:t>Content Browser</a:t>
            </a:r>
            <a:r>
              <a:rPr lang="fr-FR" dirty="0"/>
              <a:t>)</a:t>
            </a:r>
          </a:p>
          <a:p>
            <a:pPr marL="0" indent="0">
              <a:buNone/>
            </a:pPr>
            <a:r>
              <a:rPr lang="fr-FR" dirty="0"/>
              <a:t>Vous devriez désormais voir, en lançant le jeu, la ou les voitures que vous avez placé bouger toutes seules et traverser les checkpoints dans l’ordre</a:t>
            </a:r>
          </a:p>
          <a:p>
            <a:pPr marL="0" indent="0">
              <a:buNone/>
            </a:pPr>
            <a:r>
              <a:rPr lang="fr-FR" dirty="0"/>
              <a:t>Selon le tracé de votre circuit, vu qu’on ne contrôle pas l’accélération (mais vous pouvez vous y essayer si vous êtes motivés), il peut se produire des choses marrantes, comme des carambolages mortels ou autres acrobaties</a:t>
            </a:r>
          </a:p>
          <a:p>
            <a:pPr marL="0" indent="0">
              <a:buNone/>
            </a:pPr>
            <a:r>
              <a:rPr lang="fr-FR" dirty="0"/>
              <a:t>Vous serez quand même surpris par le suivi pas trop mauvais du circuit qu’on vos </a:t>
            </a:r>
            <a:r>
              <a:rPr lang="fr-FR" dirty="0" err="1"/>
              <a:t>IAs</a:t>
            </a:r>
            <a:r>
              <a:rPr lang="fr-FR" dirty="0"/>
              <a:t>, même si parfois elles peuvent zigzaguer un peu sur la route</a:t>
            </a:r>
          </a:p>
          <a:p>
            <a:pPr marL="0" indent="0">
              <a:buNone/>
            </a:pPr>
            <a:endParaRPr lang="fr-FR" dirty="0"/>
          </a:p>
          <a:p>
            <a:pPr marL="0" indent="0">
              <a:buNone/>
            </a:pPr>
            <a:r>
              <a:rPr lang="fr-FR" dirty="0"/>
              <a:t>Vous venez quand même de coder votre première IA, même si elle est très simple !</a:t>
            </a:r>
          </a:p>
        </p:txBody>
      </p:sp>
    </p:spTree>
    <p:extLst>
      <p:ext uri="{BB962C8B-B14F-4D97-AF65-F5344CB8AC3E}">
        <p14:creationId xmlns:p14="http://schemas.microsoft.com/office/powerpoint/2010/main" val="135276411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9C120A7-0FC9-436E-A475-3BAD343A5BDB}"/>
              </a:ext>
            </a:extLst>
          </p:cNvPr>
          <p:cNvSpPr>
            <a:spLocks noGrp="1"/>
          </p:cNvSpPr>
          <p:nvPr>
            <p:ph type="title"/>
          </p:nvPr>
        </p:nvSpPr>
        <p:spPr/>
        <p:txBody>
          <a:bodyPr/>
          <a:lstStyle/>
          <a:p>
            <a:r>
              <a:rPr lang="fr-FR" dirty="0"/>
              <a:t>C’est déjà fini ?</a:t>
            </a:r>
          </a:p>
        </p:txBody>
      </p:sp>
      <p:sp>
        <p:nvSpPr>
          <p:cNvPr id="3" name="Espace réservé du contenu 2">
            <a:extLst>
              <a:ext uri="{FF2B5EF4-FFF2-40B4-BE49-F238E27FC236}">
                <a16:creationId xmlns:a16="http://schemas.microsoft.com/office/drawing/2014/main" id="{DC6CA555-606B-4EDF-8BC9-67AB94AE85D5}"/>
              </a:ext>
            </a:extLst>
          </p:cNvPr>
          <p:cNvSpPr>
            <a:spLocks noGrp="1"/>
          </p:cNvSpPr>
          <p:nvPr>
            <p:ph idx="1"/>
          </p:nvPr>
        </p:nvSpPr>
        <p:spPr/>
        <p:txBody>
          <a:bodyPr>
            <a:normAutofit fontScale="92500" lnSpcReduction="20000"/>
          </a:bodyPr>
          <a:lstStyle/>
          <a:p>
            <a:pPr marL="0" indent="0">
              <a:buNone/>
            </a:pPr>
            <a:r>
              <a:rPr lang="fr-FR" dirty="0"/>
              <a:t>Pour cette fois, oui 😭</a:t>
            </a:r>
          </a:p>
          <a:p>
            <a:pPr marL="0" indent="0">
              <a:buNone/>
            </a:pPr>
            <a:r>
              <a:rPr lang="fr-FR" dirty="0"/>
              <a:t>Dans le prochain épisode, on verra le côté artistique de la création d’un jeu, avec :</a:t>
            </a:r>
          </a:p>
          <a:p>
            <a:r>
              <a:rPr lang="fr-FR" dirty="0"/>
              <a:t>La modélisation de votre propre voiture en 3D, son </a:t>
            </a:r>
            <a:r>
              <a:rPr lang="fr-FR" dirty="0" err="1"/>
              <a:t>texturing</a:t>
            </a:r>
            <a:r>
              <a:rPr lang="fr-FR" dirty="0"/>
              <a:t> et son animation, pour que vous puissiez l’utiliser à la place du modèle que je vous ai fourni</a:t>
            </a:r>
          </a:p>
          <a:p>
            <a:r>
              <a:rPr lang="fr-FR" dirty="0"/>
              <a:t>Concevoir le modèle physique qui va avec</a:t>
            </a:r>
          </a:p>
          <a:p>
            <a:r>
              <a:rPr lang="fr-FR" dirty="0"/>
              <a:t>Créer les matériaux qui vont la rendre regardable</a:t>
            </a:r>
          </a:p>
          <a:p>
            <a:r>
              <a:rPr lang="fr-FR" dirty="0"/>
              <a:t>Et aussi, parce que ça ferait bizarre d’avoir juste un truc de joli dans le jeu, tout le décor de votre circuit avec des assets de </a:t>
            </a:r>
            <a:r>
              <a:rPr lang="fr-FR" dirty="0" err="1"/>
              <a:t>qualitey</a:t>
            </a:r>
            <a:r>
              <a:rPr lang="fr-FR" dirty="0"/>
              <a:t> accessibles gratos</a:t>
            </a:r>
          </a:p>
          <a:p>
            <a:endParaRPr lang="fr-FR" dirty="0"/>
          </a:p>
          <a:p>
            <a:pPr marL="0" indent="0">
              <a:buNone/>
            </a:pPr>
            <a:r>
              <a:rPr lang="fr-FR" dirty="0"/>
              <a:t>On pourra bien sûr revenir sur ce qu’on a vu (ou pas…) sur cette partie si vous avez des question</a:t>
            </a:r>
          </a:p>
          <a:p>
            <a:pPr marL="0" indent="0">
              <a:buNone/>
            </a:pPr>
            <a:r>
              <a:rPr lang="fr-FR" dirty="0"/>
              <a:t>Bref, </a:t>
            </a:r>
            <a:r>
              <a:rPr lang="fr-FR" dirty="0" err="1"/>
              <a:t>reviendez</a:t>
            </a:r>
            <a:r>
              <a:rPr lang="fr-FR" dirty="0"/>
              <a:t> la prochaine fois 😉</a:t>
            </a:r>
          </a:p>
          <a:p>
            <a:endParaRPr lang="fr-FR" dirty="0"/>
          </a:p>
        </p:txBody>
      </p:sp>
    </p:spTree>
    <p:extLst>
      <p:ext uri="{BB962C8B-B14F-4D97-AF65-F5344CB8AC3E}">
        <p14:creationId xmlns:p14="http://schemas.microsoft.com/office/powerpoint/2010/main" val="190777672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D869CE-64F9-480D-9F45-484A57E712CE}"/>
              </a:ext>
            </a:extLst>
          </p:cNvPr>
          <p:cNvSpPr>
            <a:spLocks noGrp="1"/>
          </p:cNvSpPr>
          <p:nvPr>
            <p:ph type="title"/>
          </p:nvPr>
        </p:nvSpPr>
        <p:spPr/>
        <p:txBody>
          <a:bodyPr/>
          <a:lstStyle/>
          <a:p>
            <a:r>
              <a:rPr lang="fr-FR" dirty="0"/>
              <a:t>Quelques ressources pour vous aider</a:t>
            </a:r>
          </a:p>
        </p:txBody>
      </p:sp>
      <p:sp>
        <p:nvSpPr>
          <p:cNvPr id="3" name="Espace réservé du contenu 2">
            <a:extLst>
              <a:ext uri="{FF2B5EF4-FFF2-40B4-BE49-F238E27FC236}">
                <a16:creationId xmlns:a16="http://schemas.microsoft.com/office/drawing/2014/main" id="{EF035A9E-1C29-46B6-9FF5-F60A10F4FAE0}"/>
              </a:ext>
            </a:extLst>
          </p:cNvPr>
          <p:cNvSpPr>
            <a:spLocks noGrp="1"/>
          </p:cNvSpPr>
          <p:nvPr>
            <p:ph idx="1"/>
          </p:nvPr>
        </p:nvSpPr>
        <p:spPr/>
        <p:txBody>
          <a:bodyPr>
            <a:normAutofit fontScale="92500" lnSpcReduction="20000"/>
          </a:bodyPr>
          <a:lstStyle/>
          <a:p>
            <a:pPr marL="0" indent="0">
              <a:buNone/>
            </a:pPr>
            <a:r>
              <a:rPr lang="fr-FR" dirty="0"/>
              <a:t>La plupart des ressources pour </a:t>
            </a:r>
            <a:r>
              <a:rPr lang="fr-FR" dirty="0" err="1"/>
              <a:t>Unreal</a:t>
            </a:r>
            <a:r>
              <a:rPr lang="fr-FR" dirty="0"/>
              <a:t> Engine sont en anglais, ça vous fera travailler votre TOEIC 😉</a:t>
            </a:r>
          </a:p>
          <a:p>
            <a:pPr marL="0" indent="0">
              <a:buNone/>
            </a:pPr>
            <a:endParaRPr lang="fr-FR" dirty="0"/>
          </a:p>
          <a:p>
            <a:r>
              <a:rPr lang="fr-FR" dirty="0"/>
              <a:t>La doc </a:t>
            </a:r>
            <a:r>
              <a:rPr lang="fr-FR" dirty="0" err="1"/>
              <a:t>Unreal</a:t>
            </a:r>
            <a:r>
              <a:rPr lang="fr-FR" dirty="0"/>
              <a:t> Engine, très complète et bourrée de tutos sur des sujets allant des plus communs aux plus avancés : </a:t>
            </a:r>
            <a:r>
              <a:rPr lang="fr-FR" dirty="0" err="1">
                <a:hlinkClick r:id="rId2"/>
              </a:rPr>
              <a:t>Unreal</a:t>
            </a:r>
            <a:r>
              <a:rPr lang="fr-FR" dirty="0">
                <a:hlinkClick r:id="rId2"/>
              </a:rPr>
              <a:t> Engine 5 Documentation | </a:t>
            </a:r>
            <a:r>
              <a:rPr lang="fr-FR" dirty="0" err="1">
                <a:hlinkClick r:id="rId2"/>
              </a:rPr>
              <a:t>Unreal</a:t>
            </a:r>
            <a:r>
              <a:rPr lang="fr-FR" dirty="0">
                <a:hlinkClick r:id="rId2"/>
              </a:rPr>
              <a:t> Engine Documentation</a:t>
            </a:r>
            <a:endParaRPr lang="fr-FR" dirty="0"/>
          </a:p>
          <a:p>
            <a:r>
              <a:rPr lang="fr-FR" dirty="0"/>
              <a:t>La plateforme de la communauté </a:t>
            </a:r>
            <a:r>
              <a:rPr lang="fr-FR" dirty="0" err="1"/>
              <a:t>Unreal</a:t>
            </a:r>
            <a:r>
              <a:rPr lang="fr-FR" dirty="0"/>
              <a:t> Engine, très active, où vous pourrez trouver forums d’aide, encore d’autres tutos très poussés, classés par thématique et par difficulté (quelques-uns sont en français, profitez !), vous pourrez aussi y apprendre tout ce qu’il faut pour faire autre chose que des jeux avec UE5, comme des films d’animation : </a:t>
            </a:r>
            <a:r>
              <a:rPr lang="en-US" dirty="0">
                <a:hlinkClick r:id="rId3"/>
              </a:rPr>
              <a:t>Learning | Epic Developer Community (epicgames.com)</a:t>
            </a:r>
            <a:endParaRPr lang="en-US" dirty="0"/>
          </a:p>
          <a:p>
            <a:r>
              <a:rPr lang="en-US" dirty="0" err="1"/>
              <a:t>Youtube</a:t>
            </a:r>
            <a:r>
              <a:rPr lang="en-US" dirty="0"/>
              <a:t>, </a:t>
            </a:r>
            <a:r>
              <a:rPr lang="en-US" dirty="0" err="1"/>
              <a:t>vous</a:t>
            </a:r>
            <a:r>
              <a:rPr lang="en-US" dirty="0"/>
              <a:t> y </a:t>
            </a:r>
            <a:r>
              <a:rPr lang="en-US" dirty="0" err="1"/>
              <a:t>trouverez</a:t>
            </a:r>
            <a:r>
              <a:rPr lang="en-US" dirty="0"/>
              <a:t> </a:t>
            </a:r>
            <a:r>
              <a:rPr lang="en-US" dirty="0" err="1"/>
              <a:t>une</a:t>
            </a:r>
            <a:r>
              <a:rPr lang="en-US" dirty="0"/>
              <a:t> </a:t>
            </a:r>
            <a:r>
              <a:rPr lang="en-US" dirty="0" err="1"/>
              <a:t>chiée</a:t>
            </a:r>
            <a:r>
              <a:rPr lang="en-US" dirty="0"/>
              <a:t> de </a:t>
            </a:r>
            <a:r>
              <a:rPr lang="en-US" dirty="0" err="1"/>
              <a:t>tutos</a:t>
            </a:r>
            <a:r>
              <a:rPr lang="en-US" dirty="0"/>
              <a:t> sur à </a:t>
            </a:r>
            <a:r>
              <a:rPr lang="en-US" dirty="0" err="1"/>
              <a:t>peu</a:t>
            </a:r>
            <a:r>
              <a:rPr lang="en-US" dirty="0"/>
              <a:t> </a:t>
            </a:r>
            <a:r>
              <a:rPr lang="en-US" dirty="0" err="1"/>
              <a:t>près</a:t>
            </a:r>
            <a:r>
              <a:rPr lang="en-US" dirty="0"/>
              <a:t> tout</a:t>
            </a:r>
          </a:p>
          <a:p>
            <a:r>
              <a:rPr lang="en-US" dirty="0"/>
              <a:t>Un </a:t>
            </a:r>
            <a:r>
              <a:rPr lang="en-US" dirty="0" err="1"/>
              <a:t>peu</a:t>
            </a:r>
            <a:r>
              <a:rPr lang="en-US" dirty="0"/>
              <a:t> </a:t>
            </a:r>
            <a:r>
              <a:rPr lang="en-US" dirty="0" err="1"/>
              <a:t>partout</a:t>
            </a:r>
            <a:r>
              <a:rPr lang="en-US" dirty="0"/>
              <a:t> sur Internet </a:t>
            </a:r>
            <a:r>
              <a:rPr lang="en-US" dirty="0" err="1"/>
              <a:t>aussi</a:t>
            </a:r>
            <a:endParaRPr lang="en-US" dirty="0"/>
          </a:p>
          <a:p>
            <a:r>
              <a:rPr lang="en-US" dirty="0"/>
              <a:t>Et </a:t>
            </a:r>
            <a:r>
              <a:rPr lang="en-US" dirty="0" err="1"/>
              <a:t>n’oublions</a:t>
            </a:r>
            <a:r>
              <a:rPr lang="en-US" dirty="0"/>
              <a:t> pas non plus la solution de </a:t>
            </a:r>
            <a:r>
              <a:rPr lang="en-US" dirty="0" err="1"/>
              <a:t>ce</a:t>
            </a:r>
            <a:r>
              <a:rPr lang="en-US" dirty="0"/>
              <a:t> TP : </a:t>
            </a:r>
            <a:r>
              <a:rPr lang="en-US" dirty="0">
                <a:hlinkClick r:id="rId4"/>
              </a:rPr>
              <a:t>https://1drv.ms/u/s!AsMC2IAS3C56i8cQcB_phsLqZ9NSXg?e=IjxTxd</a:t>
            </a:r>
            <a:r>
              <a:rPr lang="en-US" dirty="0"/>
              <a:t> </a:t>
            </a:r>
            <a:endParaRPr lang="fr-FR" dirty="0"/>
          </a:p>
        </p:txBody>
      </p:sp>
    </p:spTree>
    <p:extLst>
      <p:ext uri="{BB962C8B-B14F-4D97-AF65-F5344CB8AC3E}">
        <p14:creationId xmlns:p14="http://schemas.microsoft.com/office/powerpoint/2010/main" val="322208539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descr="points lumineux">
            <a:extLst>
              <a:ext uri="{FF2B5EF4-FFF2-40B4-BE49-F238E27FC236}">
                <a16:creationId xmlns:a16="http://schemas.microsoft.com/office/drawing/2014/main" id="{20A520D0-11CF-4639-8537-F56A8A2FDCFD}"/>
              </a:ext>
            </a:extLst>
          </p:cNvPr>
          <p:cNvPicPr>
            <a:picLocks noChangeAspect="1"/>
          </p:cNvPicPr>
          <p:nvPr/>
        </p:nvPicPr>
        <p:blipFill rotWithShape="1">
          <a:blip r:embed="rId3">
            <a:alphaModFix amt="20000"/>
            <a:extLst>
              <a:ext uri="{28A0092B-C50C-407E-A947-70E740481C1C}">
                <a14:useLocalDpi xmlns:a14="http://schemas.microsoft.com/office/drawing/2010/main"/>
              </a:ext>
            </a:extLst>
          </a:blip>
          <a:srcRect/>
          <a:stretch/>
        </p:blipFill>
        <p:spPr>
          <a:xfrm>
            <a:off x="20" y="10"/>
            <a:ext cx="12191980" cy="6857990"/>
          </a:xfrm>
          <a:prstGeom prst="rect">
            <a:avLst/>
          </a:prstGeom>
        </p:spPr>
      </p:pic>
      <p:sp>
        <p:nvSpPr>
          <p:cNvPr id="2" name="Titre 1">
            <a:extLst>
              <a:ext uri="{FF2B5EF4-FFF2-40B4-BE49-F238E27FC236}">
                <a16:creationId xmlns:a16="http://schemas.microsoft.com/office/drawing/2014/main" id="{D44BCB7C-A6FC-4118-9027-468ECFDE6455}"/>
              </a:ext>
            </a:extLst>
          </p:cNvPr>
          <p:cNvSpPr>
            <a:spLocks noGrp="1"/>
          </p:cNvSpPr>
          <p:nvPr>
            <p:ph type="ctrTitle"/>
          </p:nvPr>
        </p:nvSpPr>
        <p:spPr>
          <a:xfrm>
            <a:off x="3055866" y="2573867"/>
            <a:ext cx="8104259" cy="2421464"/>
          </a:xfrm>
        </p:spPr>
        <p:txBody>
          <a:bodyPr rtlCol="0">
            <a:normAutofit/>
          </a:bodyPr>
          <a:lstStyle/>
          <a:p>
            <a:pPr rtl="0"/>
            <a:r>
              <a:rPr lang="fr-FR" dirty="0"/>
              <a:t>Merci de votre attention !</a:t>
            </a:r>
          </a:p>
        </p:txBody>
      </p:sp>
      <p:sp>
        <p:nvSpPr>
          <p:cNvPr id="3" name="Sous-titre 2">
            <a:extLst>
              <a:ext uri="{FF2B5EF4-FFF2-40B4-BE49-F238E27FC236}">
                <a16:creationId xmlns:a16="http://schemas.microsoft.com/office/drawing/2014/main" id="{4B64FA72-B055-4AE3-A6FD-8071BD687CBE}"/>
              </a:ext>
            </a:extLst>
          </p:cNvPr>
          <p:cNvSpPr>
            <a:spLocks noGrp="1"/>
          </p:cNvSpPr>
          <p:nvPr>
            <p:ph type="subTitle" idx="1"/>
          </p:nvPr>
        </p:nvSpPr>
        <p:spPr>
          <a:xfrm>
            <a:off x="3962399" y="4995332"/>
            <a:ext cx="7197726" cy="1405467"/>
          </a:xfrm>
        </p:spPr>
        <p:txBody>
          <a:bodyPr rtlCol="0">
            <a:normAutofit/>
          </a:bodyPr>
          <a:lstStyle/>
          <a:p>
            <a:pPr rtl="0"/>
            <a:r>
              <a:rPr lang="fr-FR" dirty="0">
                <a:solidFill>
                  <a:schemeClr val="accent1">
                    <a:lumMod val="40000"/>
                    <a:lumOff val="60000"/>
                  </a:schemeClr>
                </a:solidFill>
              </a:rPr>
              <a:t>N’oubliez pas de venir à la deuxième séance aussi !</a:t>
            </a:r>
          </a:p>
        </p:txBody>
      </p:sp>
    </p:spTree>
    <p:extLst>
      <p:ext uri="{BB962C8B-B14F-4D97-AF65-F5344CB8AC3E}">
        <p14:creationId xmlns:p14="http://schemas.microsoft.com/office/powerpoint/2010/main" val="293993086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éleste">
  <a:themeElements>
    <a:clrScheme name="Celestial">
      <a:dk1>
        <a:sysClr val="windowText" lastClr="000000"/>
      </a:dk1>
      <a:lt1>
        <a:sysClr val="window" lastClr="FFFFFF"/>
      </a:lt1>
      <a:dk2>
        <a:srgbClr val="3F296A"/>
      </a:dk2>
      <a:lt2>
        <a:srgbClr val="EBEBEB"/>
      </a:lt2>
      <a:accent1>
        <a:srgbClr val="E84574"/>
      </a:accent1>
      <a:accent2>
        <a:srgbClr val="798FF2"/>
      </a:accent2>
      <a:accent3>
        <a:srgbClr val="95C369"/>
      </a:accent3>
      <a:accent4>
        <a:srgbClr val="EE875A"/>
      </a:accent4>
      <a:accent5>
        <a:srgbClr val="C363E8"/>
      </a:accent5>
      <a:accent6>
        <a:srgbClr val="6AADC8"/>
      </a:accent6>
      <a:hlink>
        <a:srgbClr val="FE80C7"/>
      </a:hlink>
      <a:folHlink>
        <a:srgbClr val="FBA3EC"/>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Office_50521259_TF22566005_Win32" id="{BF8FD16A-3FAC-433F-A48A-A2EB331D1E2D}" vid="{A5A5BF87-E7EB-41AE-967D-B0F667867484}"/>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93813dd7ca6ad654711aa0ab317e03a3">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f11dc0ce689dd3925e84e4e35398c6e7"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0D51BCB-0419-432E-B7F1-25548446A625}">
  <ds:schemaRefs>
    <ds:schemaRef ds:uri="http://schemas.microsoft.com/sharepoint/v3/contenttype/forms"/>
  </ds:schemaRefs>
</ds:datastoreItem>
</file>

<file path=customXml/itemProps2.xml><?xml version="1.0" encoding="utf-8"?>
<ds:datastoreItem xmlns:ds="http://schemas.openxmlformats.org/officeDocument/2006/customXml" ds:itemID="{1F08B90B-70ED-4539-9C14-FB2728D9064F}">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9E8D3305-1D9D-4BC8-A40F-6F8AE50BD76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Conception futuriste</Template>
  <TotalTime>11168</TotalTime>
  <Words>8841</Words>
  <Application>Microsoft Office PowerPoint</Application>
  <PresentationFormat>Grand écran</PresentationFormat>
  <Paragraphs>689</Paragraphs>
  <Slides>94</Slides>
  <Notes>17</Notes>
  <HiddenSlides>0</HiddenSlides>
  <MMClips>0</MMClips>
  <ScaleCrop>false</ScaleCrop>
  <HeadingPairs>
    <vt:vector size="6" baseType="variant">
      <vt:variant>
        <vt:lpstr>Polices utilisées</vt:lpstr>
      </vt:variant>
      <vt:variant>
        <vt:i4>3</vt:i4>
      </vt:variant>
      <vt:variant>
        <vt:lpstr>Thème</vt:lpstr>
      </vt:variant>
      <vt:variant>
        <vt:i4>1</vt:i4>
      </vt:variant>
      <vt:variant>
        <vt:lpstr>Titres des diapositives</vt:lpstr>
      </vt:variant>
      <vt:variant>
        <vt:i4>94</vt:i4>
      </vt:variant>
    </vt:vector>
  </HeadingPairs>
  <TitlesOfParts>
    <vt:vector size="98" baseType="lpstr">
      <vt:lpstr>Arial</vt:lpstr>
      <vt:lpstr>Calibri</vt:lpstr>
      <vt:lpstr>Calibri Light</vt:lpstr>
      <vt:lpstr>Céleste</vt:lpstr>
      <vt:lpstr>Développement de jeux avec UE5</vt:lpstr>
      <vt:lpstr>Le plan</vt:lpstr>
      <vt:lpstr>principe d’un moteur de jeu</vt:lpstr>
      <vt:lpstr>Présentation PowerPoint</vt:lpstr>
      <vt:lpstr>Unreal Engine 5, c’est quoi ?</vt:lpstr>
      <vt:lpstr>SI vous voulez l’avoir chez vous…</vt:lpstr>
      <vt:lpstr>Paradigme de UE5</vt:lpstr>
      <vt:lpstr>Langages utilisés</vt:lpstr>
      <vt:lpstr>Un peu de terminologie chiante</vt:lpstr>
      <vt:lpstr>Commençons !</vt:lpstr>
      <vt:lpstr>Premiers Pas</vt:lpstr>
      <vt:lpstr>Commandes de base du viewport</vt:lpstr>
      <vt:lpstr>Se Déplacer dans le Viewport</vt:lpstr>
      <vt:lpstr>Que la lumière soit !</vt:lpstr>
      <vt:lpstr>Prototyper un environnement</vt:lpstr>
      <vt:lpstr>Prototypage – Landscape</vt:lpstr>
      <vt:lpstr>Prototypage – Landscape Splines</vt:lpstr>
      <vt:lpstr>Prototypage - Primitives</vt:lpstr>
      <vt:lpstr>En voiture, Simone !</vt:lpstr>
      <vt:lpstr>La voiture – De quoi a-t-on besoin ?</vt:lpstr>
      <vt:lpstr>Créer un Blueprint</vt:lpstr>
      <vt:lpstr>Blueprints</vt:lpstr>
      <vt:lpstr>blueprints – L’éditeur</vt:lpstr>
      <vt:lpstr>Les Wheel Blueprints</vt:lpstr>
      <vt:lpstr>Les Wheel Blueprints</vt:lpstr>
      <vt:lpstr>Courbe de couple</vt:lpstr>
      <vt:lpstr>Un peu d’animation</vt:lpstr>
      <vt:lpstr>Blueprints – Modifier un graphe</vt:lpstr>
      <vt:lpstr>Un peu d’Animation</vt:lpstr>
      <vt:lpstr>Un peu d’animation – Qu’est-ce que ça fait ?</vt:lpstr>
      <vt:lpstr>Un peu d’animation</vt:lpstr>
      <vt:lpstr>Le Pawn</vt:lpstr>
      <vt:lpstr>Mise en place du Pawn – Modèle et animation</vt:lpstr>
      <vt:lpstr>Mise en place du pawn – Gestion de la caméra</vt:lpstr>
      <vt:lpstr>Paramétrage du mouvement</vt:lpstr>
      <vt:lpstr>On y est presque !</vt:lpstr>
      <vt:lpstr>Les contrôles utilisateur</vt:lpstr>
      <vt:lpstr>Paramétrage des contrôles</vt:lpstr>
      <vt:lpstr>Le Game Mode</vt:lpstr>
      <vt:lpstr>Utiliser le game mode dans le level</vt:lpstr>
      <vt:lpstr>Scripting du Contrôleur</vt:lpstr>
      <vt:lpstr>Compléments sur les Blueprints – Events</vt:lpstr>
      <vt:lpstr>Compléments sur les Blueprints – Contrôle de flux d’exécution</vt:lpstr>
      <vt:lpstr>Compléments sur les Blueprints – Création de variables</vt:lpstr>
      <vt:lpstr>Compléments sur les Blueprints – Types de variables</vt:lpstr>
      <vt:lpstr>Compléments sur les Blueprints – Accès aux variables</vt:lpstr>
      <vt:lpstr>Compléments sur les Blueprints – Commentaires et reroutage</vt:lpstr>
      <vt:lpstr>Le Player Controller</vt:lpstr>
      <vt:lpstr>Allez, Au boulot !</vt:lpstr>
      <vt:lpstr>Une solution – Pawn</vt:lpstr>
      <vt:lpstr>Une solution – Player Controller</vt:lpstr>
      <vt:lpstr>Bonus ! Respawn de la voiture</vt:lpstr>
      <vt:lpstr>La solution du respawn</vt:lpstr>
      <vt:lpstr>La suite !</vt:lpstr>
      <vt:lpstr>Comment compter les tours de circuit ?</vt:lpstr>
      <vt:lpstr>Le checkpoint</vt:lpstr>
      <vt:lpstr>Autour du checkpoint</vt:lpstr>
      <vt:lpstr>À vous de jouer !</vt:lpstr>
      <vt:lpstr>Une solution – Le Checkpoint</vt:lpstr>
      <vt:lpstr>Une solution – Ce qu’il faut ajouter au Pawn</vt:lpstr>
      <vt:lpstr>Une solution – Ce qu’il faut ajouter au Player Controller</vt:lpstr>
      <vt:lpstr>Une solution – Ce qu’il faut ajouter au Level Blueprint</vt:lpstr>
      <vt:lpstr>Quelques précisions</vt:lpstr>
      <vt:lpstr>La suite !</vt:lpstr>
      <vt:lpstr>Conception de l’interface utilisateur</vt:lpstr>
      <vt:lpstr>Quelles données va-t-on afficher ?</vt:lpstr>
      <vt:lpstr>Une solution – Récupérer les données du Pawn</vt:lpstr>
      <vt:lpstr>Comment afficher les Widgets ?</vt:lpstr>
      <vt:lpstr>Création du design</vt:lpstr>
      <vt:lpstr>Sélection de la résolution de référence</vt:lpstr>
      <vt:lpstr>Différents types de Widgets</vt:lpstr>
      <vt:lpstr>Responsive design</vt:lpstr>
      <vt:lpstr>Mise à jour de l’interface – Data Bindings</vt:lpstr>
      <vt:lpstr>Mise à jour de l’interface – Data bindings</vt:lpstr>
      <vt:lpstr>À vous !</vt:lpstr>
      <vt:lpstr>Finissons sur une pointe d’intelligence</vt:lpstr>
      <vt:lpstr>Copie du Pawn et création du AI Controller</vt:lpstr>
      <vt:lpstr>Notifications des checkpoints pour l’IA</vt:lpstr>
      <vt:lpstr>Pour aller plus loin – Les interfaces</vt:lpstr>
      <vt:lpstr>Les Blueprint Interfaces</vt:lpstr>
      <vt:lpstr>Utiliser une interface</vt:lpstr>
      <vt:lpstr>Utiliser une interface</vt:lpstr>
      <vt:lpstr>La même chose mais avec des interfaces</vt:lpstr>
      <vt:lpstr>La solution – Le checkpoint</vt:lpstr>
      <vt:lpstr>La solution – Le Level Blueprint</vt:lpstr>
      <vt:lpstr>On y est presque !</vt:lpstr>
      <vt:lpstr>Une idée du résultat</vt:lpstr>
      <vt:lpstr>La fonction Get Steering to Checkpoint</vt:lpstr>
      <vt:lpstr>Le principe</vt:lpstr>
      <vt:lpstr>La fonction</vt:lpstr>
      <vt:lpstr>Pour conclure, lancez le jeu !</vt:lpstr>
      <vt:lpstr>C’est déjà fini ?</vt:lpstr>
      <vt:lpstr>Quelques ressources pour vous aider</vt:lpstr>
      <vt:lpstr>Merci de votre attention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Développement de jeux avec ue5</dc:title>
  <dc:creator>Cédric Klodzinski</dc:creator>
  <cp:lastModifiedBy>Cédric Klodzinski</cp:lastModifiedBy>
  <cp:revision>92</cp:revision>
  <dcterms:created xsi:type="dcterms:W3CDTF">2022-04-25T21:07:27Z</dcterms:created>
  <dcterms:modified xsi:type="dcterms:W3CDTF">2022-05-05T20:50:21Z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